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92" r:id="rId2"/>
    <p:sldId id="309" r:id="rId3"/>
    <p:sldId id="310" r:id="rId4"/>
    <p:sldId id="311" r:id="rId5"/>
    <p:sldId id="312" r:id="rId6"/>
    <p:sldId id="313" r:id="rId7"/>
  </p:sldIdLst>
  <p:sldSz cx="9144000" cy="6858000" type="screen4x3"/>
  <p:notesSz cx="6735763" cy="986631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ED7"/>
    <a:srgbClr val="03A63C"/>
    <a:srgbClr val="E1EFD8"/>
    <a:srgbClr val="FFFF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99" autoAdjust="0"/>
    <p:restoredTop sz="71059" autoAdjust="0"/>
  </p:normalViewPr>
  <p:slideViewPr>
    <p:cSldViewPr>
      <p:cViewPr varScale="1">
        <p:scale>
          <a:sx n="74" d="100"/>
          <a:sy n="74" d="100"/>
        </p:scale>
        <p:origin x="2178" y="60"/>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notesViewPr>
    <p:cSldViewPr>
      <p:cViewPr varScale="1">
        <p:scale>
          <a:sx n="88" d="100"/>
          <a:sy n="88" d="100"/>
        </p:scale>
        <p:origin x="385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a:extLst>
              <a:ext uri="{FF2B5EF4-FFF2-40B4-BE49-F238E27FC236}">
                <a16:creationId xmlns:a16="http://schemas.microsoft.com/office/drawing/2014/main" id="{CEB93405-678F-1C06-FD1B-3A44D9068525}"/>
              </a:ext>
            </a:extLst>
          </p:cNvPr>
          <p:cNvSpPr>
            <a:spLocks noGrp="1"/>
          </p:cNvSpPr>
          <p:nvPr>
            <p:ph type="hdr" sz="quarter"/>
          </p:nvPr>
        </p:nvSpPr>
        <p:spPr>
          <a:xfrm>
            <a:off x="0" y="0"/>
            <a:ext cx="2919413" cy="493713"/>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3" name="日付プレースホルダ 2">
            <a:extLst>
              <a:ext uri="{FF2B5EF4-FFF2-40B4-BE49-F238E27FC236}">
                <a16:creationId xmlns:a16="http://schemas.microsoft.com/office/drawing/2014/main" id="{5FB73D9A-7C12-ADF6-5DE6-E679BFC1CDC1}"/>
              </a:ext>
            </a:extLst>
          </p:cNvPr>
          <p:cNvSpPr>
            <a:spLocks noGrp="1"/>
          </p:cNvSpPr>
          <p:nvPr>
            <p:ph type="dt" idx="1"/>
          </p:nvPr>
        </p:nvSpPr>
        <p:spPr>
          <a:xfrm>
            <a:off x="3814763" y="0"/>
            <a:ext cx="2919412" cy="493713"/>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8DEE78DF-623C-4B1D-8380-6DED6B60B9F5}" type="datetimeFigureOut">
              <a:rPr lang="ja-JP" altLang="en-US"/>
              <a:pPr>
                <a:defRPr/>
              </a:pPr>
              <a:t>2023/8/8</a:t>
            </a:fld>
            <a:endParaRPr lang="ja-JP" altLang="en-US"/>
          </a:p>
        </p:txBody>
      </p:sp>
      <p:sp>
        <p:nvSpPr>
          <p:cNvPr id="4" name="スライド イメージ プレースホルダ 3">
            <a:extLst>
              <a:ext uri="{FF2B5EF4-FFF2-40B4-BE49-F238E27FC236}">
                <a16:creationId xmlns:a16="http://schemas.microsoft.com/office/drawing/2014/main" id="{6B5604F4-45F9-F9FC-FD6A-665D7F652D9C}"/>
              </a:ext>
            </a:extLst>
          </p:cNvPr>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a:extLst>
              <a:ext uri="{FF2B5EF4-FFF2-40B4-BE49-F238E27FC236}">
                <a16:creationId xmlns:a16="http://schemas.microsoft.com/office/drawing/2014/main" id="{6E9CEEC6-E132-BDF1-1BA7-44BAB479D10B}"/>
              </a:ext>
            </a:extLst>
          </p:cNvPr>
          <p:cNvSpPr>
            <a:spLocks noGrp="1"/>
          </p:cNvSpPr>
          <p:nvPr>
            <p:ph type="body" sz="quarter" idx="3"/>
          </p:nvPr>
        </p:nvSpPr>
        <p:spPr>
          <a:xfrm>
            <a:off x="673100" y="4686300"/>
            <a:ext cx="5389563" cy="4440238"/>
          </a:xfrm>
          <a:prstGeom prst="rect">
            <a:avLst/>
          </a:prstGeom>
        </p:spPr>
        <p:txBody>
          <a:bodyPr vert="horz" lIns="91440" tIns="45720" rIns="91440" bIns="45720"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a:extLst>
              <a:ext uri="{FF2B5EF4-FFF2-40B4-BE49-F238E27FC236}">
                <a16:creationId xmlns:a16="http://schemas.microsoft.com/office/drawing/2014/main" id="{64F94DE9-F4D9-81EC-6BAD-2035DCAA8159}"/>
              </a:ext>
            </a:extLst>
          </p:cNvPr>
          <p:cNvSpPr>
            <a:spLocks noGrp="1"/>
          </p:cNvSpPr>
          <p:nvPr>
            <p:ph type="ftr" sz="quarter" idx="4"/>
          </p:nvPr>
        </p:nvSpPr>
        <p:spPr>
          <a:xfrm>
            <a:off x="0" y="9371013"/>
            <a:ext cx="2919413" cy="493712"/>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7" name="スライド番号プレースホルダ 6">
            <a:extLst>
              <a:ext uri="{FF2B5EF4-FFF2-40B4-BE49-F238E27FC236}">
                <a16:creationId xmlns:a16="http://schemas.microsoft.com/office/drawing/2014/main" id="{C1644840-3680-7DC7-3AA7-7E0DB2A02FFC}"/>
              </a:ext>
            </a:extLst>
          </p:cNvPr>
          <p:cNvSpPr>
            <a:spLocks noGrp="1"/>
          </p:cNvSpPr>
          <p:nvPr>
            <p:ph type="sldNum" sz="quarter" idx="5"/>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11DC1402-8173-4FAD-8889-1E55CF206AD9}"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ラフテレーンクレーン</a:t>
            </a:r>
            <a:r>
              <a:rPr kumimoji="1" lang="ja-JP" altLang="en-US" dirty="0">
                <a:solidFill>
                  <a:srgbClr val="FF0000"/>
                </a:solidFill>
              </a:rPr>
              <a:t>における省燃費運転のポイントです。</a:t>
            </a:r>
            <a:endParaRPr kumimoji="1" lang="en-US" altLang="ja-JP" dirty="0">
              <a:solidFill>
                <a:srgbClr val="FF0000"/>
              </a:solidFill>
            </a:endParaRPr>
          </a:p>
          <a:p>
            <a:endParaRPr kumimoji="1" lang="en-US" altLang="ja-JP" dirty="0"/>
          </a:p>
          <a:p>
            <a:r>
              <a:rPr kumimoji="1" lang="ja-JP" altLang="en-US" dirty="0"/>
              <a:t>①必要最低限のアイドリング</a:t>
            </a:r>
            <a:endParaRPr kumimoji="1" lang="en-US" altLang="ja-JP" dirty="0"/>
          </a:p>
          <a:p>
            <a:endParaRPr kumimoji="1" lang="en-US" altLang="ja-JP" dirty="0"/>
          </a:p>
          <a:p>
            <a:r>
              <a:rPr kumimoji="1" lang="ja-JP" altLang="en-US" dirty="0"/>
              <a:t>アイドリングが必要なのは、エンジン始動時と停止直後です。</a:t>
            </a:r>
            <a:endParaRPr kumimoji="1" lang="en-US" altLang="ja-JP" dirty="0"/>
          </a:p>
          <a:p>
            <a:r>
              <a:rPr kumimoji="1" lang="ja-JP" altLang="en-US" dirty="0"/>
              <a:t>暖機運転については３～５分で</a:t>
            </a:r>
            <a:r>
              <a:rPr kumimoji="1" lang="en-US" altLang="ja-JP" dirty="0"/>
              <a:t>OK</a:t>
            </a:r>
            <a:r>
              <a:rPr kumimoji="1" lang="ja-JP" altLang="en-US" dirty="0"/>
              <a:t>です。</a:t>
            </a:r>
            <a:endParaRPr kumimoji="1" lang="en-US" altLang="ja-JP" dirty="0"/>
          </a:p>
          <a:p>
            <a:endParaRPr kumimoji="1" lang="en-US" altLang="ja-JP" dirty="0"/>
          </a:p>
          <a:p>
            <a:r>
              <a:rPr kumimoji="1" lang="ja-JP" altLang="en-US" dirty="0"/>
              <a:t>待機、休憩時間はエンジンを付けっぱなしにしていると、燃料が無駄に消費されてしまうので、こまめにエンジンをオフにしましょう。</a:t>
            </a:r>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11DC1402-8173-4FAD-8889-1E55CF206AD9}" type="slidenum">
              <a:rPr lang="ja-JP" altLang="en-US" smtClean="0"/>
              <a:pPr>
                <a:defRPr/>
              </a:pPr>
              <a:t>1</a:t>
            </a:fld>
            <a:endParaRPr lang="ja-JP" altLang="en-US"/>
          </a:p>
        </p:txBody>
      </p:sp>
    </p:spTree>
    <p:extLst>
      <p:ext uri="{BB962C8B-B14F-4D97-AF65-F5344CB8AC3E}">
        <p14:creationId xmlns:p14="http://schemas.microsoft.com/office/powerpoint/2010/main" val="3216969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②急発進、急加速を避ける</a:t>
            </a:r>
            <a:endParaRPr kumimoji="1" lang="en-US" altLang="ja-JP" dirty="0"/>
          </a:p>
          <a:p>
            <a:endParaRPr kumimoji="1" lang="en-US" altLang="ja-JP" dirty="0"/>
          </a:p>
          <a:p>
            <a:r>
              <a:rPr kumimoji="1" lang="ja-JP" altLang="en-US" dirty="0"/>
              <a:t>アクセルをいっぱいに踏み込んだ発進、加速は、燃料消費が非常に増えます。</a:t>
            </a:r>
            <a:endParaRPr kumimoji="1" lang="en-US" altLang="ja-JP" dirty="0"/>
          </a:p>
          <a:p>
            <a:r>
              <a:rPr lang="ja-JP" altLang="en-US" dirty="0"/>
              <a:t>アクセルペダルをいっぱいに踏込まない発進・加速</a:t>
            </a:r>
            <a:r>
              <a:rPr kumimoji="1" lang="ja-JP" altLang="en-US" dirty="0"/>
              <a:t>を意識しましょう。</a:t>
            </a:r>
            <a:endParaRPr kumimoji="1" lang="en-US" altLang="ja-JP" dirty="0"/>
          </a:p>
          <a:p>
            <a:endParaRPr kumimoji="1" lang="en-US" altLang="ja-JP" dirty="0"/>
          </a:p>
          <a:p>
            <a:r>
              <a:rPr lang="ja-JP" altLang="en-US" dirty="0"/>
              <a:t>発進・加速時のアクセルペダルの踏込みを</a:t>
            </a:r>
            <a:r>
              <a:rPr lang="en-US" altLang="ja-JP" dirty="0"/>
              <a:t>100</a:t>
            </a:r>
            <a:r>
              <a:rPr lang="ja-JP" altLang="en-US" dirty="0"/>
              <a:t>％から</a:t>
            </a:r>
            <a:r>
              <a:rPr lang="en-US" altLang="ja-JP" dirty="0"/>
              <a:t>90</a:t>
            </a:r>
            <a:r>
              <a:rPr lang="ja-JP" altLang="en-US" dirty="0"/>
              <a:t>％にすると、加速距離</a:t>
            </a:r>
            <a:r>
              <a:rPr lang="en-US" altLang="ja-JP" dirty="0"/>
              <a:t>200m</a:t>
            </a:r>
            <a:r>
              <a:rPr lang="ja-JP" altLang="en-US" dirty="0"/>
              <a:t>程度の場合、１回の発進・加速で約</a:t>
            </a:r>
            <a:r>
              <a:rPr lang="en-US" altLang="ja-JP" dirty="0"/>
              <a:t>30</a:t>
            </a:r>
            <a:r>
              <a:rPr lang="ja-JP" altLang="en-US" dirty="0"/>
              <a:t>％の燃料節約効果があります。</a:t>
            </a:r>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11DC1402-8173-4FAD-8889-1E55CF206AD9}" type="slidenum">
              <a:rPr lang="ja-JP" altLang="en-US" smtClean="0"/>
              <a:pPr>
                <a:defRPr/>
              </a:pPr>
              <a:t>2</a:t>
            </a:fld>
            <a:endParaRPr lang="ja-JP" altLang="en-US"/>
          </a:p>
        </p:txBody>
      </p:sp>
    </p:spTree>
    <p:extLst>
      <p:ext uri="{BB962C8B-B14F-4D97-AF65-F5344CB8AC3E}">
        <p14:creationId xmlns:p14="http://schemas.microsoft.com/office/powerpoint/2010/main" val="1237464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③波状運転の防止</a:t>
            </a:r>
            <a:endParaRPr kumimoji="1" lang="en-US" altLang="ja-JP" dirty="0"/>
          </a:p>
          <a:p>
            <a:endParaRPr kumimoji="1" lang="en-US" altLang="ja-JP" dirty="0"/>
          </a:p>
          <a:p>
            <a:r>
              <a:rPr kumimoji="1" lang="ja-JP" altLang="en-US" dirty="0"/>
              <a:t>加速と減速を繰り返す波状運転は、著しく燃費を悪化させます。</a:t>
            </a:r>
            <a:endParaRPr kumimoji="1" lang="en-US" altLang="ja-JP" dirty="0"/>
          </a:p>
          <a:p>
            <a:endParaRPr kumimoji="1" lang="en-US" altLang="ja-JP" dirty="0"/>
          </a:p>
          <a:p>
            <a:r>
              <a:rPr lang="ja-JP" altLang="en-US" dirty="0"/>
              <a:t>車間距離をとり、極力低速で、アクセルを一定に保った定速走行をすることが燃費の向上に直結します。</a:t>
            </a:r>
            <a:endParaRPr lang="en-US" altLang="ja-JP" dirty="0"/>
          </a:p>
          <a:p>
            <a:endParaRPr kumimoji="1" lang="en-US" altLang="ja-JP" dirty="0"/>
          </a:p>
          <a:p>
            <a:r>
              <a:rPr kumimoji="1" lang="ja-JP" altLang="en-US" dirty="0"/>
              <a:t>排気ブレーキ、リターダの定速走行時の使用は、波状運転の原因となりますので注意しましょう。</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11DC1402-8173-4FAD-8889-1E55CF206AD9}" type="slidenum">
              <a:rPr lang="ja-JP" altLang="en-US" smtClean="0"/>
              <a:pPr>
                <a:defRPr/>
              </a:pPr>
              <a:t>3</a:t>
            </a:fld>
            <a:endParaRPr lang="ja-JP" altLang="en-US"/>
          </a:p>
        </p:txBody>
      </p:sp>
    </p:spTree>
    <p:extLst>
      <p:ext uri="{BB962C8B-B14F-4D97-AF65-F5344CB8AC3E}">
        <p14:creationId xmlns:p14="http://schemas.microsoft.com/office/powerpoint/2010/main" val="2813019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④エンジンブレーキを利用した減速運転</a:t>
            </a:r>
            <a:endParaRPr kumimoji="1" lang="en-US" altLang="ja-JP" dirty="0"/>
          </a:p>
          <a:p>
            <a:endParaRPr kumimoji="1" lang="en-US" altLang="ja-JP" dirty="0"/>
          </a:p>
          <a:p>
            <a:r>
              <a:rPr kumimoji="1" lang="ja-JP" altLang="en-US" dirty="0"/>
              <a:t>エンジンブレーキを利用した減速運転時、燃料消費はゼロです。</a:t>
            </a:r>
            <a:endParaRPr kumimoji="1" lang="en-US" altLang="ja-JP" dirty="0"/>
          </a:p>
          <a:p>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latin typeface="ＭＳ Ｐゴシック" panose="020B0600070205080204" pitchFamily="50" charset="-128"/>
              </a:rPr>
              <a:t>赤信号では早めにアクセルオフし、エンジンブレーキを使用しましょう。</a:t>
            </a:r>
            <a:endParaRPr lang="en-US" altLang="ja-JP" dirty="0">
              <a:latin typeface="ＭＳ Ｐゴシック" panose="020B0600070205080204" pitchFamily="50"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latin typeface="ＭＳ Ｐゴシック" panose="020B0600070205080204" pitchFamily="50" charset="-128"/>
              </a:rPr>
              <a:t>燃料の削減、急ブレーキ回避による安全性の向上にもつながります。</a:t>
            </a:r>
            <a:endParaRPr lang="en-US" altLang="ja-JP" dirty="0">
              <a:latin typeface="ＭＳ Ｐゴシック" panose="020B0600070205080204" pitchFamily="50"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ja-JP" altLang="en-US" dirty="0">
              <a:latin typeface="ＭＳ Ｐゴシック" panose="020B0600070205080204" pitchFamily="50"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latin typeface="ＭＳ Ｐゴシック" panose="020B0600070205080204" pitchFamily="50" charset="-128"/>
              </a:rPr>
              <a:t>赤信号を確認➡アクセルオフ➡エンジンブレーキの状態で徐々に減速➡停止位置近くでフットブレーキで停車</a:t>
            </a:r>
            <a:endParaRPr lang="en-US" altLang="ja-JP" dirty="0">
              <a:latin typeface="ＭＳ Ｐゴシック" panose="020B0600070205080204" pitchFamily="50"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latin typeface="ＭＳ Ｐゴシック" panose="020B0600070205080204" pitchFamily="50" charset="-128"/>
              </a:rPr>
              <a:t>という理想的な停止をこころがけましょう。</a:t>
            </a:r>
            <a:endParaRPr lang="en-US" altLang="ja-JP" dirty="0">
              <a:latin typeface="ＭＳ Ｐゴシック" panose="020B0600070205080204" pitchFamily="50"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latin typeface="ＭＳ Ｐゴシック" panose="020B0600070205080204" pitchFamily="50" charset="-128"/>
              </a:rPr>
              <a:t>燃料を噴射しない時間を長くする、より高度な省燃費運転を目指しましょう。</a:t>
            </a:r>
            <a:endParaRPr lang="en-US" altLang="ja-JP" dirty="0">
              <a:latin typeface="ＭＳ Ｐゴシック" panose="020B0600070205080204" pitchFamily="50"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dirty="0">
              <a:latin typeface="ＭＳ Ｐゴシック" panose="020B0600070205080204" pitchFamily="50"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latin typeface="ＭＳ Ｐゴシック" panose="020B0600070205080204" pitchFamily="50" charset="-128"/>
              </a:rPr>
              <a:t>また、排気ブレーキ、リターダの使用は、アクセルオフで急減速となり、スムーズな停車につながらないため注意しましょう。</a:t>
            </a:r>
            <a:endParaRPr lang="en-US" altLang="ja-JP" dirty="0">
              <a:latin typeface="ＭＳ Ｐゴシック" panose="020B0600070205080204" pitchFamily="50" charset="-128"/>
            </a:endParaRP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11DC1402-8173-4FAD-8889-1E55CF206AD9}" type="slidenum">
              <a:rPr lang="ja-JP" altLang="en-US" smtClean="0"/>
              <a:pPr>
                <a:defRPr/>
              </a:pPr>
              <a:t>4</a:t>
            </a:fld>
            <a:endParaRPr lang="ja-JP" altLang="en-US"/>
          </a:p>
        </p:txBody>
      </p:sp>
    </p:spTree>
    <p:extLst>
      <p:ext uri="{BB962C8B-B14F-4D97-AF65-F5344CB8AC3E}">
        <p14:creationId xmlns:p14="http://schemas.microsoft.com/office/powerpoint/2010/main" val="2778891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⑤不要なアイドリング運転の防止</a:t>
            </a:r>
            <a:endParaRPr kumimoji="1" lang="en-US" altLang="ja-JP" dirty="0"/>
          </a:p>
          <a:p>
            <a:endParaRPr kumimoji="1" lang="en-US" altLang="ja-JP" dirty="0"/>
          </a:p>
          <a:p>
            <a:r>
              <a:rPr kumimoji="1" lang="ja-JP" altLang="en-US" dirty="0"/>
              <a:t>待機、休憩時間はエンジンを付けっぱなしにしていると、燃料が無駄に消費されます。</a:t>
            </a:r>
          </a:p>
          <a:p>
            <a:endParaRPr kumimoji="1" lang="en-US" altLang="ja-JP" dirty="0"/>
          </a:p>
          <a:p>
            <a:r>
              <a:rPr kumimoji="1" lang="en-US" altLang="ja-JP" dirty="0"/>
              <a:t>PTO</a:t>
            </a:r>
            <a:r>
              <a:rPr kumimoji="1" lang="ja-JP" altLang="en-US" dirty="0"/>
              <a:t>（パワーテイクオフ）は、走行時</a:t>
            </a:r>
            <a:r>
              <a:rPr kumimoji="1" lang="en-US" altLang="ja-JP" dirty="0"/>
              <a:t>OFF</a:t>
            </a:r>
            <a:r>
              <a:rPr kumimoji="1" lang="ja-JP" altLang="en-US" dirty="0"/>
              <a:t>、作業時</a:t>
            </a:r>
            <a:r>
              <a:rPr kumimoji="1" lang="en-US" altLang="ja-JP" dirty="0"/>
              <a:t>ON</a:t>
            </a:r>
            <a:r>
              <a:rPr kumimoji="1" lang="ja-JP" altLang="en-US" dirty="0"/>
              <a:t>が基本です。</a:t>
            </a:r>
            <a:endParaRPr kumimoji="1" lang="en-US" altLang="ja-JP" dirty="0"/>
          </a:p>
          <a:p>
            <a:r>
              <a:rPr kumimoji="1" lang="ja-JP" altLang="en-US" dirty="0"/>
              <a:t>アイドリング時に</a:t>
            </a:r>
            <a:r>
              <a:rPr kumimoji="1" lang="en-US" altLang="ja-JP" dirty="0"/>
              <a:t>PTO</a:t>
            </a:r>
            <a:r>
              <a:rPr kumimoji="1" lang="ja-JP" altLang="en-US" dirty="0"/>
              <a:t>を</a:t>
            </a:r>
            <a:r>
              <a:rPr kumimoji="1" lang="en-US" altLang="ja-JP" dirty="0"/>
              <a:t>ON</a:t>
            </a:r>
            <a:r>
              <a:rPr kumimoji="1" lang="ja-JP" altLang="en-US" dirty="0"/>
              <a:t>にしていると、クレーン用油圧ポンプが駆動されるため、燃料の消費が増えます。</a:t>
            </a:r>
          </a:p>
        </p:txBody>
      </p:sp>
      <p:sp>
        <p:nvSpPr>
          <p:cNvPr id="4" name="スライド番号プレースホルダー 3"/>
          <p:cNvSpPr>
            <a:spLocks noGrp="1"/>
          </p:cNvSpPr>
          <p:nvPr>
            <p:ph type="sldNum" sz="quarter" idx="5"/>
          </p:nvPr>
        </p:nvSpPr>
        <p:spPr/>
        <p:txBody>
          <a:bodyPr/>
          <a:lstStyle/>
          <a:p>
            <a:pPr>
              <a:defRPr/>
            </a:pPr>
            <a:fld id="{11DC1402-8173-4FAD-8889-1E55CF206AD9}" type="slidenum">
              <a:rPr lang="ja-JP" altLang="en-US" smtClean="0"/>
              <a:pPr>
                <a:defRPr/>
              </a:pPr>
              <a:t>5</a:t>
            </a:fld>
            <a:endParaRPr lang="ja-JP" altLang="en-US"/>
          </a:p>
        </p:txBody>
      </p:sp>
    </p:spTree>
    <p:extLst>
      <p:ext uri="{BB962C8B-B14F-4D97-AF65-F5344CB8AC3E}">
        <p14:creationId xmlns:p14="http://schemas.microsoft.com/office/powerpoint/2010/main" val="681658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⑥エンジン回転数を上げないで作業する</a:t>
            </a:r>
            <a:endParaRPr kumimoji="1" lang="en-US" altLang="ja-JP" dirty="0"/>
          </a:p>
          <a:p>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エンジンは高回転になるほど出力が増えますが、それとともに燃料消費が増えます。</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できるだけエンジン回転数を上げないで作業を行いましょう。</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エンジン回転数を制御するスイッチ（エコモード等）の使用も効果的です。</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ブーム下げ、ブームの縮小の作業といった縮め側の作業は、エンジン回転数をあげても作業速度は変わりません。</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エンジン回転数を上げないことが省燃費につながります。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11DC1402-8173-4FAD-8889-1E55CF206AD9}" type="slidenum">
              <a:rPr lang="ja-JP" altLang="en-US" smtClean="0"/>
              <a:pPr>
                <a:defRPr/>
              </a:pPr>
              <a:t>6</a:t>
            </a:fld>
            <a:endParaRPr lang="ja-JP" altLang="en-US"/>
          </a:p>
        </p:txBody>
      </p:sp>
    </p:spTree>
    <p:extLst>
      <p:ext uri="{BB962C8B-B14F-4D97-AF65-F5344CB8AC3E}">
        <p14:creationId xmlns:p14="http://schemas.microsoft.com/office/powerpoint/2010/main" val="3933143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a:extLst>
              <a:ext uri="{FF2B5EF4-FFF2-40B4-BE49-F238E27FC236}">
                <a16:creationId xmlns:a16="http://schemas.microsoft.com/office/drawing/2014/main" id="{3BA537A0-DF85-E399-A1BB-DA42BEC976A7}"/>
              </a:ext>
            </a:extLst>
          </p:cNvPr>
          <p:cNvSpPr>
            <a:spLocks noGrp="1"/>
          </p:cNvSpPr>
          <p:nvPr>
            <p:ph type="dt" sz="half" idx="10"/>
          </p:nvPr>
        </p:nvSpPr>
        <p:spPr/>
        <p:txBody>
          <a:bodyPr/>
          <a:lstStyle>
            <a:lvl1pPr>
              <a:defRPr/>
            </a:lvl1pPr>
          </a:lstStyle>
          <a:p>
            <a:pPr>
              <a:defRPr/>
            </a:pPr>
            <a:fld id="{BCA0025C-AA7A-44B0-A266-0100420D7021}" type="datetimeFigureOut">
              <a:rPr lang="ja-JP" altLang="en-US"/>
              <a:pPr>
                <a:defRPr/>
              </a:pPr>
              <a:t>2023/8/8</a:t>
            </a:fld>
            <a:endParaRPr lang="ja-JP" altLang="en-US"/>
          </a:p>
        </p:txBody>
      </p:sp>
      <p:sp>
        <p:nvSpPr>
          <p:cNvPr id="5" name="フッター プレースホルダ 4">
            <a:extLst>
              <a:ext uri="{FF2B5EF4-FFF2-40B4-BE49-F238E27FC236}">
                <a16:creationId xmlns:a16="http://schemas.microsoft.com/office/drawing/2014/main" id="{D903CF92-0047-860D-3B67-4A08A43C5AF4}"/>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D46B55D7-6D81-EE6D-C783-5548E59213EE}"/>
              </a:ext>
            </a:extLst>
          </p:cNvPr>
          <p:cNvSpPr>
            <a:spLocks noGrp="1"/>
          </p:cNvSpPr>
          <p:nvPr>
            <p:ph type="sldNum" sz="quarter" idx="12"/>
          </p:nvPr>
        </p:nvSpPr>
        <p:spPr/>
        <p:txBody>
          <a:bodyPr/>
          <a:lstStyle>
            <a:lvl1pPr>
              <a:defRPr/>
            </a:lvl1pPr>
          </a:lstStyle>
          <a:p>
            <a:pPr>
              <a:defRPr/>
            </a:pPr>
            <a:fld id="{FDBA55E8-C184-4EDE-B364-431069F17DBA}" type="slidenum">
              <a:rPr lang="ja-JP" altLang="en-US"/>
              <a:pPr>
                <a:defRPr/>
              </a:pPr>
              <a:t>‹#›</a:t>
            </a:fld>
            <a:endParaRPr lang="ja-JP" altLang="en-US"/>
          </a:p>
        </p:txBody>
      </p:sp>
    </p:spTree>
    <p:extLst>
      <p:ext uri="{BB962C8B-B14F-4D97-AF65-F5344CB8AC3E}">
        <p14:creationId xmlns:p14="http://schemas.microsoft.com/office/powerpoint/2010/main" val="3005665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1CC2ABE4-2CC1-84BD-8B2F-9F6B5A80F327}"/>
              </a:ext>
            </a:extLst>
          </p:cNvPr>
          <p:cNvSpPr>
            <a:spLocks noGrp="1"/>
          </p:cNvSpPr>
          <p:nvPr>
            <p:ph type="dt" sz="half" idx="10"/>
          </p:nvPr>
        </p:nvSpPr>
        <p:spPr/>
        <p:txBody>
          <a:bodyPr/>
          <a:lstStyle>
            <a:lvl1pPr>
              <a:defRPr/>
            </a:lvl1pPr>
          </a:lstStyle>
          <a:p>
            <a:pPr>
              <a:defRPr/>
            </a:pPr>
            <a:fld id="{D3E0337F-5702-4263-BA9C-F2FD747D60AC}" type="datetimeFigureOut">
              <a:rPr lang="ja-JP" altLang="en-US"/>
              <a:pPr>
                <a:defRPr/>
              </a:pPr>
              <a:t>2023/8/8</a:t>
            </a:fld>
            <a:endParaRPr lang="ja-JP" altLang="en-US"/>
          </a:p>
        </p:txBody>
      </p:sp>
      <p:sp>
        <p:nvSpPr>
          <p:cNvPr id="5" name="フッター プレースホルダ 4">
            <a:extLst>
              <a:ext uri="{FF2B5EF4-FFF2-40B4-BE49-F238E27FC236}">
                <a16:creationId xmlns:a16="http://schemas.microsoft.com/office/drawing/2014/main" id="{F296F9A4-1E9F-A046-E077-770282DB04E2}"/>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021960DB-4140-E4FB-0D20-690385B7860C}"/>
              </a:ext>
            </a:extLst>
          </p:cNvPr>
          <p:cNvSpPr>
            <a:spLocks noGrp="1"/>
          </p:cNvSpPr>
          <p:nvPr>
            <p:ph type="sldNum" sz="quarter" idx="12"/>
          </p:nvPr>
        </p:nvSpPr>
        <p:spPr/>
        <p:txBody>
          <a:bodyPr/>
          <a:lstStyle>
            <a:lvl1pPr>
              <a:defRPr/>
            </a:lvl1pPr>
          </a:lstStyle>
          <a:p>
            <a:pPr>
              <a:defRPr/>
            </a:pPr>
            <a:fld id="{7443103C-60E3-4F63-99FE-EB5D9784DE57}" type="slidenum">
              <a:rPr lang="ja-JP" altLang="en-US"/>
              <a:pPr>
                <a:defRPr/>
              </a:pPr>
              <a:t>‹#›</a:t>
            </a:fld>
            <a:endParaRPr lang="ja-JP" altLang="en-US"/>
          </a:p>
        </p:txBody>
      </p:sp>
    </p:spTree>
    <p:extLst>
      <p:ext uri="{BB962C8B-B14F-4D97-AF65-F5344CB8AC3E}">
        <p14:creationId xmlns:p14="http://schemas.microsoft.com/office/powerpoint/2010/main" val="1354881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170CD71F-D3F6-8484-9D58-A3E18F774339}"/>
              </a:ext>
            </a:extLst>
          </p:cNvPr>
          <p:cNvSpPr>
            <a:spLocks noGrp="1"/>
          </p:cNvSpPr>
          <p:nvPr>
            <p:ph type="dt" sz="half" idx="10"/>
          </p:nvPr>
        </p:nvSpPr>
        <p:spPr/>
        <p:txBody>
          <a:bodyPr/>
          <a:lstStyle>
            <a:lvl1pPr>
              <a:defRPr/>
            </a:lvl1pPr>
          </a:lstStyle>
          <a:p>
            <a:pPr>
              <a:defRPr/>
            </a:pPr>
            <a:fld id="{86AB90EE-09F1-4F27-B0B6-DB608C316141}" type="datetimeFigureOut">
              <a:rPr lang="ja-JP" altLang="en-US"/>
              <a:pPr>
                <a:defRPr/>
              </a:pPr>
              <a:t>2023/8/8</a:t>
            </a:fld>
            <a:endParaRPr lang="ja-JP" altLang="en-US"/>
          </a:p>
        </p:txBody>
      </p:sp>
      <p:sp>
        <p:nvSpPr>
          <p:cNvPr id="5" name="フッター プレースホルダ 4">
            <a:extLst>
              <a:ext uri="{FF2B5EF4-FFF2-40B4-BE49-F238E27FC236}">
                <a16:creationId xmlns:a16="http://schemas.microsoft.com/office/drawing/2014/main" id="{61C34B57-B938-E5B6-D67C-458FAA2FF2BE}"/>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A18F3480-0A2E-E6D7-B7CA-87A757BBED72}"/>
              </a:ext>
            </a:extLst>
          </p:cNvPr>
          <p:cNvSpPr>
            <a:spLocks noGrp="1"/>
          </p:cNvSpPr>
          <p:nvPr>
            <p:ph type="sldNum" sz="quarter" idx="12"/>
          </p:nvPr>
        </p:nvSpPr>
        <p:spPr/>
        <p:txBody>
          <a:bodyPr/>
          <a:lstStyle>
            <a:lvl1pPr>
              <a:defRPr/>
            </a:lvl1pPr>
          </a:lstStyle>
          <a:p>
            <a:pPr>
              <a:defRPr/>
            </a:pPr>
            <a:fld id="{07525907-3B06-4BE8-AE03-CDA1FF3F75D2}" type="slidenum">
              <a:rPr lang="ja-JP" altLang="en-US"/>
              <a:pPr>
                <a:defRPr/>
              </a:pPr>
              <a:t>‹#›</a:t>
            </a:fld>
            <a:endParaRPr lang="ja-JP" altLang="en-US"/>
          </a:p>
        </p:txBody>
      </p:sp>
    </p:spTree>
    <p:extLst>
      <p:ext uri="{BB962C8B-B14F-4D97-AF65-F5344CB8AC3E}">
        <p14:creationId xmlns:p14="http://schemas.microsoft.com/office/powerpoint/2010/main" val="2602373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65C9EED6-6667-D283-DBB9-AB7DB0DABF79}"/>
              </a:ext>
            </a:extLst>
          </p:cNvPr>
          <p:cNvSpPr>
            <a:spLocks noGrp="1"/>
          </p:cNvSpPr>
          <p:nvPr>
            <p:ph type="dt" sz="half" idx="10"/>
          </p:nvPr>
        </p:nvSpPr>
        <p:spPr/>
        <p:txBody>
          <a:bodyPr/>
          <a:lstStyle>
            <a:lvl1pPr>
              <a:defRPr/>
            </a:lvl1pPr>
          </a:lstStyle>
          <a:p>
            <a:pPr>
              <a:defRPr/>
            </a:pPr>
            <a:fld id="{5D19E746-5BC9-446E-B07B-98AEB8DB9A5F}" type="datetimeFigureOut">
              <a:rPr lang="ja-JP" altLang="en-US"/>
              <a:pPr>
                <a:defRPr/>
              </a:pPr>
              <a:t>2023/8/8</a:t>
            </a:fld>
            <a:endParaRPr lang="ja-JP" altLang="en-US"/>
          </a:p>
        </p:txBody>
      </p:sp>
      <p:sp>
        <p:nvSpPr>
          <p:cNvPr id="5" name="フッター プレースホルダ 4">
            <a:extLst>
              <a:ext uri="{FF2B5EF4-FFF2-40B4-BE49-F238E27FC236}">
                <a16:creationId xmlns:a16="http://schemas.microsoft.com/office/drawing/2014/main" id="{2BA88065-8308-A811-DBAC-2893C7659B6D}"/>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899716DA-6EF7-2104-27CB-29AA1CDD8D8D}"/>
              </a:ext>
            </a:extLst>
          </p:cNvPr>
          <p:cNvSpPr>
            <a:spLocks noGrp="1"/>
          </p:cNvSpPr>
          <p:nvPr>
            <p:ph type="sldNum" sz="quarter" idx="12"/>
          </p:nvPr>
        </p:nvSpPr>
        <p:spPr/>
        <p:txBody>
          <a:bodyPr/>
          <a:lstStyle>
            <a:lvl1pPr>
              <a:defRPr/>
            </a:lvl1pPr>
          </a:lstStyle>
          <a:p>
            <a:pPr>
              <a:defRPr/>
            </a:pPr>
            <a:fld id="{63612FFC-C2C6-4829-9FD5-B8C06A35DFEA}" type="slidenum">
              <a:rPr lang="ja-JP" altLang="en-US"/>
              <a:pPr>
                <a:defRPr/>
              </a:pPr>
              <a:t>‹#›</a:t>
            </a:fld>
            <a:endParaRPr lang="ja-JP" altLang="en-US"/>
          </a:p>
        </p:txBody>
      </p:sp>
    </p:spTree>
    <p:extLst>
      <p:ext uri="{BB962C8B-B14F-4D97-AF65-F5344CB8AC3E}">
        <p14:creationId xmlns:p14="http://schemas.microsoft.com/office/powerpoint/2010/main" val="3953458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a:extLst>
              <a:ext uri="{FF2B5EF4-FFF2-40B4-BE49-F238E27FC236}">
                <a16:creationId xmlns:a16="http://schemas.microsoft.com/office/drawing/2014/main" id="{E32CB603-F6FE-4F60-589B-876905EF383F}"/>
              </a:ext>
            </a:extLst>
          </p:cNvPr>
          <p:cNvSpPr>
            <a:spLocks noGrp="1"/>
          </p:cNvSpPr>
          <p:nvPr>
            <p:ph type="dt" sz="half" idx="10"/>
          </p:nvPr>
        </p:nvSpPr>
        <p:spPr/>
        <p:txBody>
          <a:bodyPr/>
          <a:lstStyle>
            <a:lvl1pPr>
              <a:defRPr/>
            </a:lvl1pPr>
          </a:lstStyle>
          <a:p>
            <a:pPr>
              <a:defRPr/>
            </a:pPr>
            <a:fld id="{824C48C3-2DC9-48EB-8583-D114E3E8D113}" type="datetimeFigureOut">
              <a:rPr lang="ja-JP" altLang="en-US"/>
              <a:pPr>
                <a:defRPr/>
              </a:pPr>
              <a:t>2023/8/8</a:t>
            </a:fld>
            <a:endParaRPr lang="ja-JP" altLang="en-US"/>
          </a:p>
        </p:txBody>
      </p:sp>
      <p:sp>
        <p:nvSpPr>
          <p:cNvPr id="5" name="フッター プレースホルダ 4">
            <a:extLst>
              <a:ext uri="{FF2B5EF4-FFF2-40B4-BE49-F238E27FC236}">
                <a16:creationId xmlns:a16="http://schemas.microsoft.com/office/drawing/2014/main" id="{4C4F921C-2B3C-ECD4-3160-6B317863B901}"/>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955D7D19-751A-FBBD-FE26-11738E4BB629}"/>
              </a:ext>
            </a:extLst>
          </p:cNvPr>
          <p:cNvSpPr>
            <a:spLocks noGrp="1"/>
          </p:cNvSpPr>
          <p:nvPr>
            <p:ph type="sldNum" sz="quarter" idx="12"/>
          </p:nvPr>
        </p:nvSpPr>
        <p:spPr/>
        <p:txBody>
          <a:bodyPr/>
          <a:lstStyle>
            <a:lvl1pPr>
              <a:defRPr/>
            </a:lvl1pPr>
          </a:lstStyle>
          <a:p>
            <a:pPr>
              <a:defRPr/>
            </a:pPr>
            <a:fld id="{D1101C3B-CAA2-4424-89C8-EF543EBFC386}" type="slidenum">
              <a:rPr lang="ja-JP" altLang="en-US"/>
              <a:pPr>
                <a:defRPr/>
              </a:pPr>
              <a:t>‹#›</a:t>
            </a:fld>
            <a:endParaRPr lang="ja-JP" altLang="en-US"/>
          </a:p>
        </p:txBody>
      </p:sp>
    </p:spTree>
    <p:extLst>
      <p:ext uri="{BB962C8B-B14F-4D97-AF65-F5344CB8AC3E}">
        <p14:creationId xmlns:p14="http://schemas.microsoft.com/office/powerpoint/2010/main" val="1104774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a:extLst>
              <a:ext uri="{FF2B5EF4-FFF2-40B4-BE49-F238E27FC236}">
                <a16:creationId xmlns:a16="http://schemas.microsoft.com/office/drawing/2014/main" id="{94D2F1D6-515D-8642-A0D3-12A29DF7F7E6}"/>
              </a:ext>
            </a:extLst>
          </p:cNvPr>
          <p:cNvSpPr>
            <a:spLocks noGrp="1"/>
          </p:cNvSpPr>
          <p:nvPr>
            <p:ph type="dt" sz="half" idx="10"/>
          </p:nvPr>
        </p:nvSpPr>
        <p:spPr/>
        <p:txBody>
          <a:bodyPr/>
          <a:lstStyle>
            <a:lvl1pPr>
              <a:defRPr/>
            </a:lvl1pPr>
          </a:lstStyle>
          <a:p>
            <a:pPr>
              <a:defRPr/>
            </a:pPr>
            <a:fld id="{2D986472-DD05-4D74-B7C8-997D11B7E834}" type="datetimeFigureOut">
              <a:rPr lang="ja-JP" altLang="en-US"/>
              <a:pPr>
                <a:defRPr/>
              </a:pPr>
              <a:t>2023/8/8</a:t>
            </a:fld>
            <a:endParaRPr lang="ja-JP" altLang="en-US"/>
          </a:p>
        </p:txBody>
      </p:sp>
      <p:sp>
        <p:nvSpPr>
          <p:cNvPr id="6" name="フッター プレースホルダ 4">
            <a:extLst>
              <a:ext uri="{FF2B5EF4-FFF2-40B4-BE49-F238E27FC236}">
                <a16:creationId xmlns:a16="http://schemas.microsoft.com/office/drawing/2014/main" id="{3DBC25C1-DB00-8F0E-3006-20FF6F996925}"/>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a:extLst>
              <a:ext uri="{FF2B5EF4-FFF2-40B4-BE49-F238E27FC236}">
                <a16:creationId xmlns:a16="http://schemas.microsoft.com/office/drawing/2014/main" id="{FFC584CC-F66D-95E0-13C0-57AEC963F525}"/>
              </a:ext>
            </a:extLst>
          </p:cNvPr>
          <p:cNvSpPr>
            <a:spLocks noGrp="1"/>
          </p:cNvSpPr>
          <p:nvPr>
            <p:ph type="sldNum" sz="quarter" idx="12"/>
          </p:nvPr>
        </p:nvSpPr>
        <p:spPr/>
        <p:txBody>
          <a:bodyPr/>
          <a:lstStyle>
            <a:lvl1pPr>
              <a:defRPr/>
            </a:lvl1pPr>
          </a:lstStyle>
          <a:p>
            <a:pPr>
              <a:defRPr/>
            </a:pPr>
            <a:fld id="{48DFD120-706B-4DD0-A23A-8F3DE3A93486}" type="slidenum">
              <a:rPr lang="ja-JP" altLang="en-US"/>
              <a:pPr>
                <a:defRPr/>
              </a:pPr>
              <a:t>‹#›</a:t>
            </a:fld>
            <a:endParaRPr lang="ja-JP" altLang="en-US"/>
          </a:p>
        </p:txBody>
      </p:sp>
    </p:spTree>
    <p:extLst>
      <p:ext uri="{BB962C8B-B14F-4D97-AF65-F5344CB8AC3E}">
        <p14:creationId xmlns:p14="http://schemas.microsoft.com/office/powerpoint/2010/main" val="1515884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a:extLst>
              <a:ext uri="{FF2B5EF4-FFF2-40B4-BE49-F238E27FC236}">
                <a16:creationId xmlns:a16="http://schemas.microsoft.com/office/drawing/2014/main" id="{2F4DC31D-750A-8EFB-9A7F-A98AE978D41B}"/>
              </a:ext>
            </a:extLst>
          </p:cNvPr>
          <p:cNvSpPr>
            <a:spLocks noGrp="1"/>
          </p:cNvSpPr>
          <p:nvPr>
            <p:ph type="dt" sz="half" idx="10"/>
          </p:nvPr>
        </p:nvSpPr>
        <p:spPr/>
        <p:txBody>
          <a:bodyPr/>
          <a:lstStyle>
            <a:lvl1pPr>
              <a:defRPr/>
            </a:lvl1pPr>
          </a:lstStyle>
          <a:p>
            <a:pPr>
              <a:defRPr/>
            </a:pPr>
            <a:fld id="{739AC49D-85EC-4B0D-9663-3B62F7B836B9}" type="datetimeFigureOut">
              <a:rPr lang="ja-JP" altLang="en-US"/>
              <a:pPr>
                <a:defRPr/>
              </a:pPr>
              <a:t>2023/8/8</a:t>
            </a:fld>
            <a:endParaRPr lang="ja-JP" altLang="en-US"/>
          </a:p>
        </p:txBody>
      </p:sp>
      <p:sp>
        <p:nvSpPr>
          <p:cNvPr id="8" name="フッター プレースホルダ 4">
            <a:extLst>
              <a:ext uri="{FF2B5EF4-FFF2-40B4-BE49-F238E27FC236}">
                <a16:creationId xmlns:a16="http://schemas.microsoft.com/office/drawing/2014/main" id="{15297821-2607-CC58-8E51-D1B8683F308B}"/>
              </a:ext>
            </a:extLst>
          </p:cNvPr>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a:extLst>
              <a:ext uri="{FF2B5EF4-FFF2-40B4-BE49-F238E27FC236}">
                <a16:creationId xmlns:a16="http://schemas.microsoft.com/office/drawing/2014/main" id="{1AE9F303-8B9A-5FA7-672A-430DFDFD80D6}"/>
              </a:ext>
            </a:extLst>
          </p:cNvPr>
          <p:cNvSpPr>
            <a:spLocks noGrp="1"/>
          </p:cNvSpPr>
          <p:nvPr>
            <p:ph type="sldNum" sz="quarter" idx="12"/>
          </p:nvPr>
        </p:nvSpPr>
        <p:spPr/>
        <p:txBody>
          <a:bodyPr/>
          <a:lstStyle>
            <a:lvl1pPr>
              <a:defRPr/>
            </a:lvl1pPr>
          </a:lstStyle>
          <a:p>
            <a:pPr>
              <a:defRPr/>
            </a:pPr>
            <a:fld id="{0F32ED6F-0594-4458-968E-4469B6A16590}" type="slidenum">
              <a:rPr lang="ja-JP" altLang="en-US"/>
              <a:pPr>
                <a:defRPr/>
              </a:pPr>
              <a:t>‹#›</a:t>
            </a:fld>
            <a:endParaRPr lang="ja-JP" altLang="en-US"/>
          </a:p>
        </p:txBody>
      </p:sp>
    </p:spTree>
    <p:extLst>
      <p:ext uri="{BB962C8B-B14F-4D97-AF65-F5344CB8AC3E}">
        <p14:creationId xmlns:p14="http://schemas.microsoft.com/office/powerpoint/2010/main" val="4149398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a:extLst>
              <a:ext uri="{FF2B5EF4-FFF2-40B4-BE49-F238E27FC236}">
                <a16:creationId xmlns:a16="http://schemas.microsoft.com/office/drawing/2014/main" id="{9996F667-2374-82F0-E57A-D43A7F78223B}"/>
              </a:ext>
            </a:extLst>
          </p:cNvPr>
          <p:cNvSpPr>
            <a:spLocks noGrp="1"/>
          </p:cNvSpPr>
          <p:nvPr>
            <p:ph type="dt" sz="half" idx="10"/>
          </p:nvPr>
        </p:nvSpPr>
        <p:spPr/>
        <p:txBody>
          <a:bodyPr/>
          <a:lstStyle>
            <a:lvl1pPr>
              <a:defRPr/>
            </a:lvl1pPr>
          </a:lstStyle>
          <a:p>
            <a:pPr>
              <a:defRPr/>
            </a:pPr>
            <a:fld id="{2D53ECDC-CDD9-4319-AB87-4994D901555F}" type="datetimeFigureOut">
              <a:rPr lang="ja-JP" altLang="en-US"/>
              <a:pPr>
                <a:defRPr/>
              </a:pPr>
              <a:t>2023/8/8</a:t>
            </a:fld>
            <a:endParaRPr lang="ja-JP" altLang="en-US"/>
          </a:p>
        </p:txBody>
      </p:sp>
      <p:sp>
        <p:nvSpPr>
          <p:cNvPr id="4" name="フッター プレースホルダ 4">
            <a:extLst>
              <a:ext uri="{FF2B5EF4-FFF2-40B4-BE49-F238E27FC236}">
                <a16:creationId xmlns:a16="http://schemas.microsoft.com/office/drawing/2014/main" id="{B371C2BB-085C-E456-B4D2-AA9E5EB16A5F}"/>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a:extLst>
              <a:ext uri="{FF2B5EF4-FFF2-40B4-BE49-F238E27FC236}">
                <a16:creationId xmlns:a16="http://schemas.microsoft.com/office/drawing/2014/main" id="{DA9F1502-9AAB-ECAF-38FA-7839F868A3C2}"/>
              </a:ext>
            </a:extLst>
          </p:cNvPr>
          <p:cNvSpPr>
            <a:spLocks noGrp="1"/>
          </p:cNvSpPr>
          <p:nvPr>
            <p:ph type="sldNum" sz="quarter" idx="12"/>
          </p:nvPr>
        </p:nvSpPr>
        <p:spPr/>
        <p:txBody>
          <a:bodyPr/>
          <a:lstStyle>
            <a:lvl1pPr>
              <a:defRPr/>
            </a:lvl1pPr>
          </a:lstStyle>
          <a:p>
            <a:pPr>
              <a:defRPr/>
            </a:pPr>
            <a:fld id="{841651FA-1DA1-40D1-BDDE-1AD75A609C2A}" type="slidenum">
              <a:rPr lang="ja-JP" altLang="en-US"/>
              <a:pPr>
                <a:defRPr/>
              </a:pPr>
              <a:t>‹#›</a:t>
            </a:fld>
            <a:endParaRPr lang="ja-JP" altLang="en-US"/>
          </a:p>
        </p:txBody>
      </p:sp>
    </p:spTree>
    <p:extLst>
      <p:ext uri="{BB962C8B-B14F-4D97-AF65-F5344CB8AC3E}">
        <p14:creationId xmlns:p14="http://schemas.microsoft.com/office/powerpoint/2010/main" val="2077686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a:extLst>
              <a:ext uri="{FF2B5EF4-FFF2-40B4-BE49-F238E27FC236}">
                <a16:creationId xmlns:a16="http://schemas.microsoft.com/office/drawing/2014/main" id="{195D5853-4852-0F84-3637-A81062F4F29F}"/>
              </a:ext>
            </a:extLst>
          </p:cNvPr>
          <p:cNvSpPr>
            <a:spLocks noGrp="1"/>
          </p:cNvSpPr>
          <p:nvPr>
            <p:ph type="dt" sz="half" idx="10"/>
          </p:nvPr>
        </p:nvSpPr>
        <p:spPr/>
        <p:txBody>
          <a:bodyPr/>
          <a:lstStyle>
            <a:lvl1pPr>
              <a:defRPr/>
            </a:lvl1pPr>
          </a:lstStyle>
          <a:p>
            <a:pPr>
              <a:defRPr/>
            </a:pPr>
            <a:fld id="{F1D6CED7-7701-4D2B-B4EF-44A6BEAF9524}" type="datetimeFigureOut">
              <a:rPr lang="ja-JP" altLang="en-US"/>
              <a:pPr>
                <a:defRPr/>
              </a:pPr>
              <a:t>2023/8/8</a:t>
            </a:fld>
            <a:endParaRPr lang="ja-JP" altLang="en-US"/>
          </a:p>
        </p:txBody>
      </p:sp>
      <p:sp>
        <p:nvSpPr>
          <p:cNvPr id="3" name="フッター プレースホルダ 4">
            <a:extLst>
              <a:ext uri="{FF2B5EF4-FFF2-40B4-BE49-F238E27FC236}">
                <a16:creationId xmlns:a16="http://schemas.microsoft.com/office/drawing/2014/main" id="{D1038F6B-CA49-3B42-CF91-5DB36FABA819}"/>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a:extLst>
              <a:ext uri="{FF2B5EF4-FFF2-40B4-BE49-F238E27FC236}">
                <a16:creationId xmlns:a16="http://schemas.microsoft.com/office/drawing/2014/main" id="{61A9EBF1-2FE1-E4F1-9A2A-87F91C44D053}"/>
              </a:ext>
            </a:extLst>
          </p:cNvPr>
          <p:cNvSpPr>
            <a:spLocks noGrp="1"/>
          </p:cNvSpPr>
          <p:nvPr>
            <p:ph type="sldNum" sz="quarter" idx="12"/>
          </p:nvPr>
        </p:nvSpPr>
        <p:spPr/>
        <p:txBody>
          <a:bodyPr/>
          <a:lstStyle>
            <a:lvl1pPr>
              <a:defRPr/>
            </a:lvl1pPr>
          </a:lstStyle>
          <a:p>
            <a:pPr>
              <a:defRPr/>
            </a:pPr>
            <a:fld id="{FBD9B238-3FC3-4717-83ED-964984192A44}" type="slidenum">
              <a:rPr lang="ja-JP" altLang="en-US"/>
              <a:pPr>
                <a:defRPr/>
              </a:pPr>
              <a:t>‹#›</a:t>
            </a:fld>
            <a:endParaRPr lang="ja-JP" altLang="en-US"/>
          </a:p>
        </p:txBody>
      </p:sp>
    </p:spTree>
    <p:extLst>
      <p:ext uri="{BB962C8B-B14F-4D97-AF65-F5344CB8AC3E}">
        <p14:creationId xmlns:p14="http://schemas.microsoft.com/office/powerpoint/2010/main" val="2555446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a:extLst>
              <a:ext uri="{FF2B5EF4-FFF2-40B4-BE49-F238E27FC236}">
                <a16:creationId xmlns:a16="http://schemas.microsoft.com/office/drawing/2014/main" id="{C61003D9-727B-A4DF-805D-D4E20CF2FFAB}"/>
              </a:ext>
            </a:extLst>
          </p:cNvPr>
          <p:cNvSpPr>
            <a:spLocks noGrp="1"/>
          </p:cNvSpPr>
          <p:nvPr>
            <p:ph type="dt" sz="half" idx="10"/>
          </p:nvPr>
        </p:nvSpPr>
        <p:spPr/>
        <p:txBody>
          <a:bodyPr/>
          <a:lstStyle>
            <a:lvl1pPr>
              <a:defRPr/>
            </a:lvl1pPr>
          </a:lstStyle>
          <a:p>
            <a:pPr>
              <a:defRPr/>
            </a:pPr>
            <a:fld id="{346914FD-10E9-417E-BF36-FDAA310426DB}" type="datetimeFigureOut">
              <a:rPr lang="ja-JP" altLang="en-US"/>
              <a:pPr>
                <a:defRPr/>
              </a:pPr>
              <a:t>2023/8/8</a:t>
            </a:fld>
            <a:endParaRPr lang="ja-JP" altLang="en-US"/>
          </a:p>
        </p:txBody>
      </p:sp>
      <p:sp>
        <p:nvSpPr>
          <p:cNvPr id="6" name="フッター プレースホルダ 4">
            <a:extLst>
              <a:ext uri="{FF2B5EF4-FFF2-40B4-BE49-F238E27FC236}">
                <a16:creationId xmlns:a16="http://schemas.microsoft.com/office/drawing/2014/main" id="{A57A9522-3692-4A54-5D71-30102B71D01B}"/>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a:extLst>
              <a:ext uri="{FF2B5EF4-FFF2-40B4-BE49-F238E27FC236}">
                <a16:creationId xmlns:a16="http://schemas.microsoft.com/office/drawing/2014/main" id="{5F539FA5-66BE-EA1F-E1D1-42D5C6957934}"/>
              </a:ext>
            </a:extLst>
          </p:cNvPr>
          <p:cNvSpPr>
            <a:spLocks noGrp="1"/>
          </p:cNvSpPr>
          <p:nvPr>
            <p:ph type="sldNum" sz="quarter" idx="12"/>
          </p:nvPr>
        </p:nvSpPr>
        <p:spPr/>
        <p:txBody>
          <a:bodyPr/>
          <a:lstStyle>
            <a:lvl1pPr>
              <a:defRPr/>
            </a:lvl1pPr>
          </a:lstStyle>
          <a:p>
            <a:pPr>
              <a:defRPr/>
            </a:pPr>
            <a:fld id="{EFFE5216-EA71-4D7C-B047-EC1180C3BC3C}" type="slidenum">
              <a:rPr lang="ja-JP" altLang="en-US"/>
              <a:pPr>
                <a:defRPr/>
              </a:pPr>
              <a:t>‹#›</a:t>
            </a:fld>
            <a:endParaRPr lang="ja-JP" altLang="en-US"/>
          </a:p>
        </p:txBody>
      </p:sp>
    </p:spTree>
    <p:extLst>
      <p:ext uri="{BB962C8B-B14F-4D97-AF65-F5344CB8AC3E}">
        <p14:creationId xmlns:p14="http://schemas.microsoft.com/office/powerpoint/2010/main" val="3674494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a:extLst>
              <a:ext uri="{FF2B5EF4-FFF2-40B4-BE49-F238E27FC236}">
                <a16:creationId xmlns:a16="http://schemas.microsoft.com/office/drawing/2014/main" id="{0525C71F-87D4-4FFB-5D7A-16FE7932D31C}"/>
              </a:ext>
            </a:extLst>
          </p:cNvPr>
          <p:cNvSpPr>
            <a:spLocks noGrp="1"/>
          </p:cNvSpPr>
          <p:nvPr>
            <p:ph type="dt" sz="half" idx="10"/>
          </p:nvPr>
        </p:nvSpPr>
        <p:spPr/>
        <p:txBody>
          <a:bodyPr/>
          <a:lstStyle>
            <a:lvl1pPr>
              <a:defRPr/>
            </a:lvl1pPr>
          </a:lstStyle>
          <a:p>
            <a:pPr>
              <a:defRPr/>
            </a:pPr>
            <a:fld id="{3CBF892C-C924-4B54-B56D-31F55AA94B4B}" type="datetimeFigureOut">
              <a:rPr lang="ja-JP" altLang="en-US"/>
              <a:pPr>
                <a:defRPr/>
              </a:pPr>
              <a:t>2023/8/8</a:t>
            </a:fld>
            <a:endParaRPr lang="ja-JP" altLang="en-US"/>
          </a:p>
        </p:txBody>
      </p:sp>
      <p:sp>
        <p:nvSpPr>
          <p:cNvPr id="6" name="フッター プレースホルダ 4">
            <a:extLst>
              <a:ext uri="{FF2B5EF4-FFF2-40B4-BE49-F238E27FC236}">
                <a16:creationId xmlns:a16="http://schemas.microsoft.com/office/drawing/2014/main" id="{53C40ADB-41D6-1B1B-9C48-200697576BB3}"/>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a:extLst>
              <a:ext uri="{FF2B5EF4-FFF2-40B4-BE49-F238E27FC236}">
                <a16:creationId xmlns:a16="http://schemas.microsoft.com/office/drawing/2014/main" id="{8ED0F9D8-DA73-06F3-8732-748ACA773B4C}"/>
              </a:ext>
            </a:extLst>
          </p:cNvPr>
          <p:cNvSpPr>
            <a:spLocks noGrp="1"/>
          </p:cNvSpPr>
          <p:nvPr>
            <p:ph type="sldNum" sz="quarter" idx="12"/>
          </p:nvPr>
        </p:nvSpPr>
        <p:spPr/>
        <p:txBody>
          <a:bodyPr/>
          <a:lstStyle>
            <a:lvl1pPr>
              <a:defRPr/>
            </a:lvl1pPr>
          </a:lstStyle>
          <a:p>
            <a:pPr>
              <a:defRPr/>
            </a:pPr>
            <a:fld id="{E90561D2-7F06-4670-B03B-E8D5728F208A}" type="slidenum">
              <a:rPr lang="ja-JP" altLang="en-US"/>
              <a:pPr>
                <a:defRPr/>
              </a:pPr>
              <a:t>‹#›</a:t>
            </a:fld>
            <a:endParaRPr lang="ja-JP" altLang="en-US"/>
          </a:p>
        </p:txBody>
      </p:sp>
    </p:spTree>
    <p:extLst>
      <p:ext uri="{BB962C8B-B14F-4D97-AF65-F5344CB8AC3E}">
        <p14:creationId xmlns:p14="http://schemas.microsoft.com/office/powerpoint/2010/main" val="4115395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a:extLst>
              <a:ext uri="{FF2B5EF4-FFF2-40B4-BE49-F238E27FC236}">
                <a16:creationId xmlns:a16="http://schemas.microsoft.com/office/drawing/2014/main" id="{5F9BA0B8-6F87-54D9-445C-48EBCBE8180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a:extLst>
              <a:ext uri="{FF2B5EF4-FFF2-40B4-BE49-F238E27FC236}">
                <a16:creationId xmlns:a16="http://schemas.microsoft.com/office/drawing/2014/main" id="{F37DBF5A-3610-48C5-3AF4-21EF1BA78C1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9E80D61F-92DF-FD47-DA26-CE63BFE34A5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A992AD83-F699-43D0-BFB8-9B277ED4EDAD}" type="datetimeFigureOut">
              <a:rPr lang="ja-JP" altLang="en-US"/>
              <a:pPr>
                <a:defRPr/>
              </a:pPr>
              <a:t>2023/8/8</a:t>
            </a:fld>
            <a:endParaRPr lang="ja-JP" altLang="en-US"/>
          </a:p>
        </p:txBody>
      </p:sp>
      <p:sp>
        <p:nvSpPr>
          <p:cNvPr id="5" name="フッター プレースホルダ 4">
            <a:extLst>
              <a:ext uri="{FF2B5EF4-FFF2-40B4-BE49-F238E27FC236}">
                <a16:creationId xmlns:a16="http://schemas.microsoft.com/office/drawing/2014/main" id="{7D166228-9767-67D2-4FD0-32F2B9EE579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2588CC63-BC95-A104-2A17-90C23176F7D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9A30E30E-D779-42D8-8486-03445B7C325F}"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jpe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jpe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jpeg"/><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jpeg"/><Relationship Id="rId5" Type="http://schemas.openxmlformats.org/officeDocument/2006/relationships/image" Target="../media/image1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jpeg"/><Relationship Id="rId5" Type="http://schemas.openxmlformats.org/officeDocument/2006/relationships/image" Target="../media/image13.jpe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A87F33B-CE87-B632-FB4F-DB88ED4F40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0550"/>
          <a:stretch/>
        </p:blipFill>
        <p:spPr bwMode="auto">
          <a:xfrm>
            <a:off x="0" y="1206500"/>
            <a:ext cx="5436096"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a:extLst>
              <a:ext uri="{FF2B5EF4-FFF2-40B4-BE49-F238E27FC236}">
                <a16:creationId xmlns:a16="http://schemas.microsoft.com/office/drawing/2014/main" id="{3F9D9797-D2EA-8A04-C949-12670AA4B3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a:extLst>
              <a:ext uri="{FF2B5EF4-FFF2-40B4-BE49-F238E27FC236}">
                <a16:creationId xmlns:a16="http://schemas.microsoft.com/office/drawing/2014/main" id="{0A5CE2DE-F939-48E9-BE88-E5152BB4A951}"/>
              </a:ext>
            </a:extLst>
          </p:cNvPr>
          <p:cNvPicPr>
            <a:picLocks noChangeAspect="1"/>
          </p:cNvPicPr>
          <p:nvPr/>
        </p:nvPicPr>
        <p:blipFill rotWithShape="1">
          <a:blip r:embed="rId7"/>
          <a:srcRect l="59450"/>
          <a:stretch/>
        </p:blipFill>
        <p:spPr>
          <a:xfrm>
            <a:off x="5436096" y="1207008"/>
            <a:ext cx="3707904" cy="5650992"/>
          </a:xfrm>
          <a:prstGeom prst="rect">
            <a:avLst/>
          </a:prstGeom>
        </p:spPr>
      </p:pic>
      <p:pic>
        <p:nvPicPr>
          <p:cNvPr id="5" name="20-省燃費運転PPT音声">
            <a:hlinkClick r:id="" action="ppaction://media"/>
            <a:extLst>
              <a:ext uri="{FF2B5EF4-FFF2-40B4-BE49-F238E27FC236}">
                <a16:creationId xmlns:a16="http://schemas.microsoft.com/office/drawing/2014/main" id="{DD87241A-AD57-2BF2-1383-9F4F462367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78240" y="71511"/>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6800"/>
    </mc:Choice>
    <mc:Fallback xmlns="">
      <p:transition spd="slow" advClick="0" advTm="26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30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strVal val="#ppt_h"/>
                                          </p:val>
                                        </p:tav>
                                        <p:tav tm="100000">
                                          <p:val>
                                            <p:strVal val="#ppt_h"/>
                                          </p:val>
                                        </p:tav>
                                      </p:tavLst>
                                    </p:anim>
                                  </p:childTnLst>
                                </p:cTn>
                              </p:par>
                              <p:par>
                                <p:cTn id="9" presetID="9" presetClass="entr" presetSubtype="0" fill="hold" nodeType="withEffect">
                                  <p:stCondLst>
                                    <p:cond delay="360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2000"/>
                                        <p:tgtEl>
                                          <p:spTgt spid="6"/>
                                        </p:tgtEl>
                                      </p:cBhvr>
                                    </p:animEffect>
                                  </p:childTnLst>
                                </p:cTn>
                              </p:par>
                              <p:par>
                                <p:cTn id="12" presetID="22" presetClass="entr" presetSubtype="1" fill="hold" nodeType="withEffect">
                                  <p:stCondLst>
                                    <p:cond delay="990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4000"/>
                                        <p:tgtEl>
                                          <p:spTgt spid="2"/>
                                        </p:tgtEl>
                                      </p:cBhvr>
                                    </p:animEffect>
                                  </p:childTnLst>
                                </p:cTn>
                              </p:par>
                              <p:par>
                                <p:cTn id="15" presetID="1" presetClass="mediacall" presetSubtype="0" fill="hold" nodeType="withEffect">
                                  <p:stCondLst>
                                    <p:cond delay="0"/>
                                  </p:stCondLst>
                                  <p:childTnLst>
                                    <p:cmd type="call" cmd="playFrom(0.0)">
                                      <p:cBhvr>
                                        <p:cTn id="16" dur="256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E5FEC73-3C79-B0FE-9BC5-A812EC58A1B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0550"/>
          <a:stretch/>
        </p:blipFill>
        <p:spPr bwMode="auto">
          <a:xfrm>
            <a:off x="0" y="1206500"/>
            <a:ext cx="5436096"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図 2">
            <a:extLst>
              <a:ext uri="{FF2B5EF4-FFF2-40B4-BE49-F238E27FC236}">
                <a16:creationId xmlns:a16="http://schemas.microsoft.com/office/drawing/2014/main" id="{D7F04C10-C853-1A43-A104-0F85A73BF0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a:extLst>
              <a:ext uri="{FF2B5EF4-FFF2-40B4-BE49-F238E27FC236}">
                <a16:creationId xmlns:a16="http://schemas.microsoft.com/office/drawing/2014/main" id="{3DFE2494-BEE5-48F6-A2A6-A632BC9CA046}"/>
              </a:ext>
            </a:extLst>
          </p:cNvPr>
          <p:cNvPicPr>
            <a:picLocks noChangeAspect="1"/>
          </p:cNvPicPr>
          <p:nvPr/>
        </p:nvPicPr>
        <p:blipFill rotWithShape="1">
          <a:blip r:embed="rId7"/>
          <a:srcRect l="59450"/>
          <a:stretch/>
        </p:blipFill>
        <p:spPr>
          <a:xfrm>
            <a:off x="5436096" y="1206500"/>
            <a:ext cx="3707904" cy="5650992"/>
          </a:xfrm>
          <a:prstGeom prst="rect">
            <a:avLst/>
          </a:prstGeom>
        </p:spPr>
      </p:pic>
      <p:pic>
        <p:nvPicPr>
          <p:cNvPr id="5" name="21-省燃費運転PPT音声">
            <a:hlinkClick r:id="" action="ppaction://media"/>
            <a:extLst>
              <a:ext uri="{FF2B5EF4-FFF2-40B4-BE49-F238E27FC236}">
                <a16:creationId xmlns:a16="http://schemas.microsoft.com/office/drawing/2014/main" id="{581D185D-1BB4-2CF4-F036-C740D2EFF76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50104" y="85578"/>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9500"/>
    </mc:Choice>
    <mc:Fallback xmlns="">
      <p:transition spd="slow" advClick="0" advTm="295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2000"/>
                                        <p:tgtEl>
                                          <p:spTgt spid="4"/>
                                        </p:tgtEl>
                                      </p:cBhvr>
                                    </p:animEffect>
                                  </p:childTnLst>
                                </p:cTn>
                              </p:par>
                              <p:par>
                                <p:cTn id="8" presetID="22" presetClass="entr" presetSubtype="1" fill="hold" nodeType="withEffect">
                                  <p:stCondLst>
                                    <p:cond delay="90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4000"/>
                                        <p:tgtEl>
                                          <p:spTgt spid="2"/>
                                        </p:tgtEl>
                                      </p:cBhvr>
                                    </p:animEffect>
                                  </p:childTnLst>
                                </p:cTn>
                              </p:par>
                              <p:par>
                                <p:cTn id="11" presetID="1" presetClass="mediacall" presetSubtype="0" fill="hold" nodeType="withEffect">
                                  <p:stCondLst>
                                    <p:cond delay="0"/>
                                  </p:stCondLst>
                                  <p:childTnLst>
                                    <p:cmd type="call" cmd="playFrom(0.0)">
                                      <p:cBhvr>
                                        <p:cTn id="12" dur="292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6273E72-B817-D7CB-2ECA-E7C70D5C5C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0550"/>
          <a:stretch/>
        </p:blipFill>
        <p:spPr bwMode="auto">
          <a:xfrm>
            <a:off x="0" y="1206500"/>
            <a:ext cx="5436096"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図 2">
            <a:extLst>
              <a:ext uri="{FF2B5EF4-FFF2-40B4-BE49-F238E27FC236}">
                <a16:creationId xmlns:a16="http://schemas.microsoft.com/office/drawing/2014/main" id="{0D4F40C1-B892-04B4-2662-87DD8B3042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a:extLst>
              <a:ext uri="{FF2B5EF4-FFF2-40B4-BE49-F238E27FC236}">
                <a16:creationId xmlns:a16="http://schemas.microsoft.com/office/drawing/2014/main" id="{202FE9F6-F699-40E0-B98B-9B830D20D831}"/>
              </a:ext>
            </a:extLst>
          </p:cNvPr>
          <p:cNvPicPr>
            <a:picLocks noChangeAspect="1"/>
          </p:cNvPicPr>
          <p:nvPr/>
        </p:nvPicPr>
        <p:blipFill rotWithShape="1">
          <a:blip r:embed="rId7"/>
          <a:srcRect l="59450"/>
          <a:stretch/>
        </p:blipFill>
        <p:spPr>
          <a:xfrm>
            <a:off x="5439030" y="1199981"/>
            <a:ext cx="3707904" cy="5650992"/>
          </a:xfrm>
          <a:prstGeom prst="rect">
            <a:avLst/>
          </a:prstGeom>
        </p:spPr>
      </p:pic>
      <p:pic>
        <p:nvPicPr>
          <p:cNvPr id="3" name="22-省燃費運転PPT音声">
            <a:hlinkClick r:id="" action="ppaction://media"/>
            <a:extLst>
              <a:ext uri="{FF2B5EF4-FFF2-40B4-BE49-F238E27FC236}">
                <a16:creationId xmlns:a16="http://schemas.microsoft.com/office/drawing/2014/main" id="{593C7078-56E8-C86A-8BD4-D0961224E34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8267" y="153056"/>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6300"/>
    </mc:Choice>
    <mc:Fallback xmlns="">
      <p:transition spd="slow" advClick="0" advTm="263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5202" fill="hold"/>
                                        <p:tgtEl>
                                          <p:spTgt spid="3"/>
                                        </p:tgtEl>
                                      </p:cBhvr>
                                    </p:cmd>
                                  </p:childTnLst>
                                </p:cTn>
                              </p:par>
                              <p:par>
                                <p:cTn id="7" presetID="9" presetClass="entr" presetSubtype="0" fill="hold" nodeType="withEffect">
                                  <p:stCondLst>
                                    <p:cond delay="300"/>
                                  </p:stCondLst>
                                  <p:childTnLst>
                                    <p:set>
                                      <p:cBhvr>
                                        <p:cTn id="8" dur="1" fill="hold">
                                          <p:stCondLst>
                                            <p:cond delay="0"/>
                                          </p:stCondLst>
                                        </p:cTn>
                                        <p:tgtEl>
                                          <p:spTgt spid="4"/>
                                        </p:tgtEl>
                                        <p:attrNameLst>
                                          <p:attrName>style.visibility</p:attrName>
                                        </p:attrNameLst>
                                      </p:cBhvr>
                                      <p:to>
                                        <p:strVal val="visible"/>
                                      </p:to>
                                    </p:set>
                                    <p:animEffect transition="in" filter="dissolve">
                                      <p:cBhvr>
                                        <p:cTn id="9" dur="2000"/>
                                        <p:tgtEl>
                                          <p:spTgt spid="4"/>
                                        </p:tgtEl>
                                      </p:cBhvr>
                                    </p:animEffect>
                                  </p:childTnLst>
                                </p:cTn>
                              </p:par>
                              <p:par>
                                <p:cTn id="10" presetID="22" presetClass="entr" presetSubtype="1" fill="hold" nodeType="withEffect">
                                  <p:stCondLst>
                                    <p:cond delay="810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4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CFAAA59-0A9C-CD2C-F87D-472B25EBC8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0550"/>
          <a:stretch/>
        </p:blipFill>
        <p:spPr bwMode="auto">
          <a:xfrm>
            <a:off x="0" y="1206500"/>
            <a:ext cx="5436096"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図 2">
            <a:extLst>
              <a:ext uri="{FF2B5EF4-FFF2-40B4-BE49-F238E27FC236}">
                <a16:creationId xmlns:a16="http://schemas.microsoft.com/office/drawing/2014/main" id="{DEF70BE1-292A-64E6-3F0A-A13635A87C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a:extLst>
              <a:ext uri="{FF2B5EF4-FFF2-40B4-BE49-F238E27FC236}">
                <a16:creationId xmlns:a16="http://schemas.microsoft.com/office/drawing/2014/main" id="{C0D84841-75F0-461C-8043-E3991CA955C4}"/>
              </a:ext>
            </a:extLst>
          </p:cNvPr>
          <p:cNvPicPr>
            <a:picLocks noChangeAspect="1"/>
          </p:cNvPicPr>
          <p:nvPr/>
        </p:nvPicPr>
        <p:blipFill rotWithShape="1">
          <a:blip r:embed="rId7"/>
          <a:srcRect l="59450"/>
          <a:stretch/>
        </p:blipFill>
        <p:spPr>
          <a:xfrm>
            <a:off x="5436096" y="1207008"/>
            <a:ext cx="3707904" cy="5650992"/>
          </a:xfrm>
          <a:prstGeom prst="rect">
            <a:avLst/>
          </a:prstGeom>
        </p:spPr>
      </p:pic>
      <p:pic>
        <p:nvPicPr>
          <p:cNvPr id="3" name="23-省燃費運転PPT音声">
            <a:hlinkClick r:id="" action="ppaction://media"/>
            <a:extLst>
              <a:ext uri="{FF2B5EF4-FFF2-40B4-BE49-F238E27FC236}">
                <a16:creationId xmlns:a16="http://schemas.microsoft.com/office/drawing/2014/main" id="{3448A1A6-91F9-22C8-51A0-2024255419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31876" y="123423"/>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49000"/>
    </mc:Choice>
    <mc:Fallback xmlns="">
      <p:transition spd="slow" advClick="0" advTm="49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48200" fill="hold"/>
                                        <p:tgtEl>
                                          <p:spTgt spid="3"/>
                                        </p:tgtEl>
                                      </p:cBhvr>
                                    </p:cmd>
                                  </p:childTnLst>
                                </p:cTn>
                              </p:par>
                              <p:par>
                                <p:cTn id="7" presetID="9" presetClass="entr" presetSubtype="0" fill="hold" nodeType="withEffect">
                                  <p:stCondLst>
                                    <p:cond delay="300"/>
                                  </p:stCondLst>
                                  <p:childTnLst>
                                    <p:set>
                                      <p:cBhvr>
                                        <p:cTn id="8" dur="1" fill="hold">
                                          <p:stCondLst>
                                            <p:cond delay="0"/>
                                          </p:stCondLst>
                                        </p:cTn>
                                        <p:tgtEl>
                                          <p:spTgt spid="4"/>
                                        </p:tgtEl>
                                        <p:attrNameLst>
                                          <p:attrName>style.visibility</p:attrName>
                                        </p:attrNameLst>
                                      </p:cBhvr>
                                      <p:to>
                                        <p:strVal val="visible"/>
                                      </p:to>
                                    </p:set>
                                    <p:animEffect transition="in" filter="dissolve">
                                      <p:cBhvr>
                                        <p:cTn id="9" dur="2000"/>
                                        <p:tgtEl>
                                          <p:spTgt spid="4"/>
                                        </p:tgtEl>
                                      </p:cBhvr>
                                    </p:animEffect>
                                  </p:childTnLst>
                                </p:cTn>
                              </p:par>
                              <p:par>
                                <p:cTn id="10" presetID="22" presetClass="entr" presetSubtype="1" fill="hold" nodeType="withEffect">
                                  <p:stCondLst>
                                    <p:cond delay="700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FF956BA-C16C-BE18-52A2-A5C7EC487D0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0550"/>
          <a:stretch/>
        </p:blipFill>
        <p:spPr bwMode="auto">
          <a:xfrm>
            <a:off x="0" y="1206500"/>
            <a:ext cx="5436096"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図 2">
            <a:extLst>
              <a:ext uri="{FF2B5EF4-FFF2-40B4-BE49-F238E27FC236}">
                <a16:creationId xmlns:a16="http://schemas.microsoft.com/office/drawing/2014/main" id="{5B370033-E352-FFF1-414D-56E60C0989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a:extLst>
              <a:ext uri="{FF2B5EF4-FFF2-40B4-BE49-F238E27FC236}">
                <a16:creationId xmlns:a16="http://schemas.microsoft.com/office/drawing/2014/main" id="{00401B71-EDA6-4431-AA17-A2D552F559E7}"/>
              </a:ext>
            </a:extLst>
          </p:cNvPr>
          <p:cNvPicPr>
            <a:picLocks noChangeAspect="1"/>
          </p:cNvPicPr>
          <p:nvPr/>
        </p:nvPicPr>
        <p:blipFill rotWithShape="1">
          <a:blip r:embed="rId7"/>
          <a:srcRect l="59450"/>
          <a:stretch/>
        </p:blipFill>
        <p:spPr>
          <a:xfrm>
            <a:off x="5436096" y="1201137"/>
            <a:ext cx="3707904" cy="5650992"/>
          </a:xfrm>
          <a:prstGeom prst="rect">
            <a:avLst/>
          </a:prstGeom>
        </p:spPr>
      </p:pic>
      <p:pic>
        <p:nvPicPr>
          <p:cNvPr id="4" name="24-省燃費運転PPT音声">
            <a:hlinkClick r:id="" action="ppaction://media"/>
            <a:extLst>
              <a:ext uri="{FF2B5EF4-FFF2-40B4-BE49-F238E27FC236}">
                <a16:creationId xmlns:a16="http://schemas.microsoft.com/office/drawing/2014/main" id="{11E2085F-A3DF-3F67-B1F1-71E30C1CA3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36037" y="99646"/>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par>
                                <p:cTn id="8" presetID="22" presetClass="entr" presetSubtype="1" fill="hold" nodeType="withEffect">
                                  <p:stCondLst>
                                    <p:cond delay="68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4000"/>
                                        <p:tgtEl>
                                          <p:spTgt spid="2"/>
                                        </p:tgtEl>
                                      </p:cBhvr>
                                    </p:animEffect>
                                  </p:childTnLst>
                                </p:cTn>
                              </p:par>
                              <p:par>
                                <p:cTn id="11" presetID="1" presetClass="mediacall" presetSubtype="0" fill="hold" nodeType="withEffect">
                                  <p:stCondLst>
                                    <p:cond delay="0"/>
                                  </p:stCondLst>
                                  <p:childTnLst>
                                    <p:cmd type="call" cmd="playFrom(0.0)">
                                      <p:cBhvr>
                                        <p:cTn id="12" dur="242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E2C4F60-F067-A2EE-9A50-60A662E93DC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0550"/>
          <a:stretch/>
        </p:blipFill>
        <p:spPr bwMode="auto">
          <a:xfrm>
            <a:off x="-7938" y="1206500"/>
            <a:ext cx="5436097"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2">
            <a:extLst>
              <a:ext uri="{FF2B5EF4-FFF2-40B4-BE49-F238E27FC236}">
                <a16:creationId xmlns:a16="http://schemas.microsoft.com/office/drawing/2014/main" id="{1F0DA191-3CBC-A2ED-8888-9557542B0F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a:extLst>
              <a:ext uri="{FF2B5EF4-FFF2-40B4-BE49-F238E27FC236}">
                <a16:creationId xmlns:a16="http://schemas.microsoft.com/office/drawing/2014/main" id="{E36D0716-BD51-4AA8-96ED-AC5CA01BAF9A}"/>
              </a:ext>
            </a:extLst>
          </p:cNvPr>
          <p:cNvPicPr>
            <a:picLocks noChangeAspect="1"/>
          </p:cNvPicPr>
          <p:nvPr/>
        </p:nvPicPr>
        <p:blipFill rotWithShape="1">
          <a:blip r:embed="rId7"/>
          <a:srcRect l="59450"/>
          <a:stretch/>
        </p:blipFill>
        <p:spPr>
          <a:xfrm>
            <a:off x="5428159" y="1207008"/>
            <a:ext cx="3707904" cy="5650992"/>
          </a:xfrm>
          <a:prstGeom prst="rect">
            <a:avLst/>
          </a:prstGeom>
        </p:spPr>
      </p:pic>
      <p:pic>
        <p:nvPicPr>
          <p:cNvPr id="5" name="25-省燃費運転PPT音声">
            <a:hlinkClick r:id="" action="ppaction://media"/>
            <a:extLst>
              <a:ext uri="{FF2B5EF4-FFF2-40B4-BE49-F238E27FC236}">
                <a16:creationId xmlns:a16="http://schemas.microsoft.com/office/drawing/2014/main" id="{B3443A65-90E9-8406-9F6F-AB92F333163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36037" y="155917"/>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4300"/>
    </mc:Choice>
    <mc:Fallback xmlns="">
      <p:transition spd="slow" advClick="0" advTm="343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par>
                                <p:cTn id="8" presetID="22" presetClass="entr" presetSubtype="1" fill="hold" nodeType="withEffect">
                                  <p:stCondLst>
                                    <p:cond delay="82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4000"/>
                                        <p:tgtEl>
                                          <p:spTgt spid="2"/>
                                        </p:tgtEl>
                                      </p:cBhvr>
                                    </p:animEffect>
                                  </p:childTnLst>
                                </p:cTn>
                              </p:par>
                              <p:par>
                                <p:cTn id="11" presetID="1" presetClass="mediacall" presetSubtype="0" fill="hold" nodeType="withEffect">
                                  <p:stCondLst>
                                    <p:cond delay="100"/>
                                  </p:stCondLst>
                                  <p:childTnLst>
                                    <p:cmd type="call" cmd="playFrom(0.0)">
                                      <p:cBhvr>
                                        <p:cTn id="12" dur="33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4320</TotalTime>
  <Words>497</Words>
  <Application>Microsoft Office PowerPoint</Application>
  <PresentationFormat>画面に合わせる (4:3)</PresentationFormat>
  <Paragraphs>55</Paragraphs>
  <Slides>6</Slides>
  <Notes>6</Notes>
  <HiddenSlides>0</HiddenSlides>
  <MMClips>6</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6</vt:i4>
      </vt:variant>
    </vt:vector>
  </HeadingPairs>
  <TitlesOfParts>
    <vt:vector size="10" baseType="lpstr">
      <vt:lpstr>ＭＳ Ｐゴシック</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青木　隆</dc:creator>
  <cp:lastModifiedBy>優人</cp:lastModifiedBy>
  <cp:revision>314</cp:revision>
  <cp:lastPrinted>2023-05-28T23:22:45Z</cp:lastPrinted>
  <dcterms:created xsi:type="dcterms:W3CDTF">2008-08-31T13:10:26Z</dcterms:created>
  <dcterms:modified xsi:type="dcterms:W3CDTF">2023-08-08T10:00:42Z</dcterms:modified>
</cp:coreProperties>
</file>