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av" ContentType="audio/x-wav"/>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5"/>
  </p:notesMasterIdLst>
  <p:sldIdLst>
    <p:sldId id="257" r:id="rId2"/>
    <p:sldId id="316" r:id="rId3"/>
    <p:sldId id="317" r:id="rId4"/>
    <p:sldId id="258" r:id="rId5"/>
    <p:sldId id="318" r:id="rId6"/>
    <p:sldId id="290" r:id="rId7"/>
    <p:sldId id="297" r:id="rId8"/>
    <p:sldId id="298" r:id="rId9"/>
    <p:sldId id="299" r:id="rId10"/>
    <p:sldId id="300" r:id="rId11"/>
    <p:sldId id="301" r:id="rId12"/>
    <p:sldId id="302" r:id="rId13"/>
    <p:sldId id="303" r:id="rId14"/>
    <p:sldId id="291" r:id="rId15"/>
    <p:sldId id="304" r:id="rId16"/>
    <p:sldId id="305" r:id="rId17"/>
    <p:sldId id="306" r:id="rId18"/>
    <p:sldId id="307" r:id="rId19"/>
    <p:sldId id="308" r:id="rId20"/>
    <p:sldId id="292" r:id="rId21"/>
    <p:sldId id="309" r:id="rId22"/>
    <p:sldId id="310" r:id="rId23"/>
    <p:sldId id="311" r:id="rId24"/>
    <p:sldId id="312" r:id="rId25"/>
    <p:sldId id="313" r:id="rId26"/>
    <p:sldId id="293" r:id="rId27"/>
    <p:sldId id="294" r:id="rId28"/>
    <p:sldId id="295" r:id="rId29"/>
    <p:sldId id="296" r:id="rId30"/>
    <p:sldId id="314" r:id="rId31"/>
    <p:sldId id="319" r:id="rId32"/>
    <p:sldId id="320" r:id="rId33"/>
    <p:sldId id="315" r:id="rId34"/>
  </p:sldIdLst>
  <p:sldSz cx="9144000" cy="6858000" type="screen4x3"/>
  <p:notesSz cx="6735763" cy="9866313"/>
  <p:defaultTextStyle>
    <a:defPPr>
      <a:defRPr lang="ja-JP"/>
    </a:defPPr>
    <a:lvl1pPr algn="l" rtl="0" eaLnBrk="0" fontAlgn="base" hangingPunct="0">
      <a:spcBef>
        <a:spcPct val="0"/>
      </a:spcBef>
      <a:spcAft>
        <a:spcPct val="0"/>
      </a:spcAft>
      <a:defRPr kumimoji="1" kern="1200">
        <a:solidFill>
          <a:schemeClr val="tx1"/>
        </a:solidFill>
        <a:latin typeface="Arial" panose="020B0604020202020204" pitchFamily="34" charset="0"/>
        <a:ea typeface="ＭＳ Ｐゴシック" panose="020B0600070205080204" pitchFamily="50" charset="-128"/>
        <a:cs typeface="+mn-cs"/>
      </a:defRPr>
    </a:lvl1pPr>
    <a:lvl2pPr marL="457200" algn="l" rtl="0" eaLnBrk="0" fontAlgn="base" hangingPunct="0">
      <a:spcBef>
        <a:spcPct val="0"/>
      </a:spcBef>
      <a:spcAft>
        <a:spcPct val="0"/>
      </a:spcAft>
      <a:defRPr kumimoji="1" kern="1200">
        <a:solidFill>
          <a:schemeClr val="tx1"/>
        </a:solidFill>
        <a:latin typeface="Arial" panose="020B0604020202020204" pitchFamily="34" charset="0"/>
        <a:ea typeface="ＭＳ Ｐゴシック" panose="020B0600070205080204" pitchFamily="50" charset="-128"/>
        <a:cs typeface="+mn-cs"/>
      </a:defRPr>
    </a:lvl2pPr>
    <a:lvl3pPr marL="914400" algn="l" rtl="0" eaLnBrk="0" fontAlgn="base" hangingPunct="0">
      <a:spcBef>
        <a:spcPct val="0"/>
      </a:spcBef>
      <a:spcAft>
        <a:spcPct val="0"/>
      </a:spcAft>
      <a:defRPr kumimoji="1" kern="1200">
        <a:solidFill>
          <a:schemeClr val="tx1"/>
        </a:solidFill>
        <a:latin typeface="Arial" panose="020B0604020202020204" pitchFamily="34" charset="0"/>
        <a:ea typeface="ＭＳ Ｐゴシック" panose="020B0600070205080204" pitchFamily="50" charset="-128"/>
        <a:cs typeface="+mn-cs"/>
      </a:defRPr>
    </a:lvl3pPr>
    <a:lvl4pPr marL="1371600" algn="l" rtl="0" eaLnBrk="0" fontAlgn="base" hangingPunct="0">
      <a:spcBef>
        <a:spcPct val="0"/>
      </a:spcBef>
      <a:spcAft>
        <a:spcPct val="0"/>
      </a:spcAft>
      <a:defRPr kumimoji="1" kern="1200">
        <a:solidFill>
          <a:schemeClr val="tx1"/>
        </a:solidFill>
        <a:latin typeface="Arial" panose="020B0604020202020204" pitchFamily="34" charset="0"/>
        <a:ea typeface="ＭＳ Ｐゴシック" panose="020B0600070205080204" pitchFamily="50" charset="-128"/>
        <a:cs typeface="+mn-cs"/>
      </a:defRPr>
    </a:lvl4pPr>
    <a:lvl5pPr marL="1828800" algn="l" rtl="0" eaLnBrk="0" fontAlgn="base" hangingPunct="0">
      <a:spcBef>
        <a:spcPct val="0"/>
      </a:spcBef>
      <a:spcAft>
        <a:spcPct val="0"/>
      </a:spcAft>
      <a:defRPr kumimoji="1" kern="1200">
        <a:solidFill>
          <a:schemeClr val="tx1"/>
        </a:solidFill>
        <a:latin typeface="Arial" panose="020B0604020202020204" pitchFamily="34" charset="0"/>
        <a:ea typeface="ＭＳ Ｐゴシック" panose="020B0600070205080204" pitchFamily="50" charset="-128"/>
        <a:cs typeface="+mn-cs"/>
      </a:defRPr>
    </a:lvl5pPr>
    <a:lvl6pPr marL="2286000" algn="l" defTabSz="914400" rtl="0" eaLnBrk="1" latinLnBrk="0" hangingPunct="1">
      <a:defRPr kumimoji="1" kern="1200">
        <a:solidFill>
          <a:schemeClr val="tx1"/>
        </a:solidFill>
        <a:latin typeface="Arial" panose="020B0604020202020204" pitchFamily="34" charset="0"/>
        <a:ea typeface="ＭＳ Ｐゴシック" panose="020B0600070205080204" pitchFamily="50" charset="-128"/>
        <a:cs typeface="+mn-cs"/>
      </a:defRPr>
    </a:lvl6pPr>
    <a:lvl7pPr marL="2743200" algn="l" defTabSz="914400" rtl="0" eaLnBrk="1" latinLnBrk="0" hangingPunct="1">
      <a:defRPr kumimoji="1" kern="1200">
        <a:solidFill>
          <a:schemeClr val="tx1"/>
        </a:solidFill>
        <a:latin typeface="Arial" panose="020B0604020202020204" pitchFamily="34" charset="0"/>
        <a:ea typeface="ＭＳ Ｐゴシック" panose="020B0600070205080204" pitchFamily="50" charset="-128"/>
        <a:cs typeface="+mn-cs"/>
      </a:defRPr>
    </a:lvl7pPr>
    <a:lvl8pPr marL="3200400" algn="l" defTabSz="914400" rtl="0" eaLnBrk="1" latinLnBrk="0" hangingPunct="1">
      <a:defRPr kumimoji="1" kern="1200">
        <a:solidFill>
          <a:schemeClr val="tx1"/>
        </a:solidFill>
        <a:latin typeface="Arial" panose="020B0604020202020204" pitchFamily="34" charset="0"/>
        <a:ea typeface="ＭＳ Ｐゴシック" panose="020B0600070205080204" pitchFamily="50" charset="-128"/>
        <a:cs typeface="+mn-cs"/>
      </a:defRPr>
    </a:lvl8pPr>
    <a:lvl9pPr marL="3657600" algn="l" defTabSz="914400" rtl="0" eaLnBrk="1" latinLnBrk="0" hangingPunct="1">
      <a:defRPr kumimoji="1" kern="1200">
        <a:solidFill>
          <a:schemeClr val="tx1"/>
        </a:solidFill>
        <a:latin typeface="Arial" panose="020B0604020202020204" pitchFamily="34" charset="0"/>
        <a:ea typeface="ＭＳ Ｐゴシック" panose="020B0600070205080204" pitchFamily="50"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0EED7"/>
    <a:srgbClr val="03A63C"/>
    <a:srgbClr val="E1EFD8"/>
    <a:srgbClr val="FFFF01"/>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6399" autoAdjust="0"/>
    <p:restoredTop sz="71059" autoAdjust="0"/>
  </p:normalViewPr>
  <p:slideViewPr>
    <p:cSldViewPr>
      <p:cViewPr varScale="1">
        <p:scale>
          <a:sx n="74" d="100"/>
          <a:sy n="74" d="100"/>
        </p:scale>
        <p:origin x="2178" y="60"/>
      </p:cViewPr>
      <p:guideLst>
        <p:guide orient="horz" pos="2160"/>
        <p:guide pos="2880"/>
      </p:guideLst>
    </p:cSldViewPr>
  </p:slideViewPr>
  <p:outlineViewPr>
    <p:cViewPr>
      <p:scale>
        <a:sx n="33" d="100"/>
        <a:sy n="33" d="100"/>
      </p:scale>
      <p:origin x="0" y="0"/>
    </p:cViewPr>
  </p:outlineViewPr>
  <p:notesTextViewPr>
    <p:cViewPr>
      <p:scale>
        <a:sx n="150" d="100"/>
        <a:sy n="150" d="100"/>
      </p:scale>
      <p:origin x="0" y="0"/>
    </p:cViewPr>
  </p:notesTextViewPr>
  <p:sorterViewPr>
    <p:cViewPr>
      <p:scale>
        <a:sx n="66" d="100"/>
        <a:sy n="66" d="100"/>
      </p:scale>
      <p:origin x="0" y="0"/>
    </p:cViewPr>
  </p:sorterViewPr>
  <p:notesViewPr>
    <p:cSldViewPr>
      <p:cViewPr varScale="1">
        <p:scale>
          <a:sx n="88" d="100"/>
          <a:sy n="88" d="100"/>
        </p:scale>
        <p:origin x="3852" y="10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ヘッダー プレースホルダ 1">
            <a:extLst>
              <a:ext uri="{FF2B5EF4-FFF2-40B4-BE49-F238E27FC236}">
                <a16:creationId xmlns:a16="http://schemas.microsoft.com/office/drawing/2014/main" id="{CEB93405-678F-1C06-FD1B-3A44D9068525}"/>
              </a:ext>
            </a:extLst>
          </p:cNvPr>
          <p:cNvSpPr>
            <a:spLocks noGrp="1"/>
          </p:cNvSpPr>
          <p:nvPr>
            <p:ph type="hdr" sz="quarter"/>
          </p:nvPr>
        </p:nvSpPr>
        <p:spPr>
          <a:xfrm>
            <a:off x="0" y="0"/>
            <a:ext cx="2919413" cy="493713"/>
          </a:xfrm>
          <a:prstGeom prst="rect">
            <a:avLst/>
          </a:prstGeom>
        </p:spPr>
        <p:txBody>
          <a:bodyPr vert="horz" lIns="91440" tIns="45720" rIns="91440" bIns="45720" rtlCol="0"/>
          <a:lstStyle>
            <a:lvl1pPr algn="l" eaLnBrk="1" fontAlgn="auto" hangingPunct="1">
              <a:spcBef>
                <a:spcPts val="0"/>
              </a:spcBef>
              <a:spcAft>
                <a:spcPts val="0"/>
              </a:spcAft>
              <a:defRPr sz="1200">
                <a:latin typeface="+mn-lt"/>
                <a:ea typeface="+mn-ea"/>
              </a:defRPr>
            </a:lvl1pPr>
          </a:lstStyle>
          <a:p>
            <a:pPr>
              <a:defRPr/>
            </a:pPr>
            <a:endParaRPr lang="ja-JP" altLang="en-US"/>
          </a:p>
        </p:txBody>
      </p:sp>
      <p:sp>
        <p:nvSpPr>
          <p:cNvPr id="3" name="日付プレースホルダ 2">
            <a:extLst>
              <a:ext uri="{FF2B5EF4-FFF2-40B4-BE49-F238E27FC236}">
                <a16:creationId xmlns:a16="http://schemas.microsoft.com/office/drawing/2014/main" id="{5FB73D9A-7C12-ADF6-5DE6-E679BFC1CDC1}"/>
              </a:ext>
            </a:extLst>
          </p:cNvPr>
          <p:cNvSpPr>
            <a:spLocks noGrp="1"/>
          </p:cNvSpPr>
          <p:nvPr>
            <p:ph type="dt" idx="1"/>
          </p:nvPr>
        </p:nvSpPr>
        <p:spPr>
          <a:xfrm>
            <a:off x="3814763" y="0"/>
            <a:ext cx="2919412" cy="493713"/>
          </a:xfrm>
          <a:prstGeom prst="rect">
            <a:avLst/>
          </a:prstGeom>
        </p:spPr>
        <p:txBody>
          <a:bodyPr vert="horz" lIns="91440" tIns="45720" rIns="91440" bIns="45720" rtlCol="0"/>
          <a:lstStyle>
            <a:lvl1pPr algn="r" eaLnBrk="1" fontAlgn="auto" hangingPunct="1">
              <a:spcBef>
                <a:spcPts val="0"/>
              </a:spcBef>
              <a:spcAft>
                <a:spcPts val="0"/>
              </a:spcAft>
              <a:defRPr sz="1200">
                <a:latin typeface="+mn-lt"/>
                <a:ea typeface="+mn-ea"/>
              </a:defRPr>
            </a:lvl1pPr>
          </a:lstStyle>
          <a:p>
            <a:pPr>
              <a:defRPr/>
            </a:pPr>
            <a:fld id="{8DEE78DF-623C-4B1D-8380-6DED6B60B9F5}" type="datetimeFigureOut">
              <a:rPr lang="ja-JP" altLang="en-US"/>
              <a:pPr>
                <a:defRPr/>
              </a:pPr>
              <a:t>2023/8/8</a:t>
            </a:fld>
            <a:endParaRPr lang="ja-JP" altLang="en-US"/>
          </a:p>
        </p:txBody>
      </p:sp>
      <p:sp>
        <p:nvSpPr>
          <p:cNvPr id="4" name="スライド イメージ プレースホルダ 3">
            <a:extLst>
              <a:ext uri="{FF2B5EF4-FFF2-40B4-BE49-F238E27FC236}">
                <a16:creationId xmlns:a16="http://schemas.microsoft.com/office/drawing/2014/main" id="{6B5604F4-45F9-F9FC-FD6A-665D7F652D9C}"/>
              </a:ext>
            </a:extLst>
          </p:cNvPr>
          <p:cNvSpPr>
            <a:spLocks noGrp="1" noRot="1" noChangeAspect="1"/>
          </p:cNvSpPr>
          <p:nvPr>
            <p:ph type="sldImg" idx="2"/>
          </p:nvPr>
        </p:nvSpPr>
        <p:spPr>
          <a:xfrm>
            <a:off x="901700" y="739775"/>
            <a:ext cx="4932363" cy="3700463"/>
          </a:xfrm>
          <a:prstGeom prst="rect">
            <a:avLst/>
          </a:prstGeom>
          <a:noFill/>
          <a:ln w="12700">
            <a:solidFill>
              <a:prstClr val="black"/>
            </a:solidFill>
          </a:ln>
        </p:spPr>
        <p:txBody>
          <a:bodyPr vert="horz" lIns="91440" tIns="45720" rIns="91440" bIns="45720" rtlCol="0" anchor="ctr"/>
          <a:lstStyle/>
          <a:p>
            <a:pPr lvl="0"/>
            <a:endParaRPr lang="ja-JP" altLang="en-US" noProof="0"/>
          </a:p>
        </p:txBody>
      </p:sp>
      <p:sp>
        <p:nvSpPr>
          <p:cNvPr id="5" name="ノート プレースホルダ 4">
            <a:extLst>
              <a:ext uri="{FF2B5EF4-FFF2-40B4-BE49-F238E27FC236}">
                <a16:creationId xmlns:a16="http://schemas.microsoft.com/office/drawing/2014/main" id="{6E9CEEC6-E132-BDF1-1BA7-44BAB479D10B}"/>
              </a:ext>
            </a:extLst>
          </p:cNvPr>
          <p:cNvSpPr>
            <a:spLocks noGrp="1"/>
          </p:cNvSpPr>
          <p:nvPr>
            <p:ph type="body" sz="quarter" idx="3"/>
          </p:nvPr>
        </p:nvSpPr>
        <p:spPr>
          <a:xfrm>
            <a:off x="673100" y="4686300"/>
            <a:ext cx="5389563" cy="4440238"/>
          </a:xfrm>
          <a:prstGeom prst="rect">
            <a:avLst/>
          </a:prstGeom>
        </p:spPr>
        <p:txBody>
          <a:bodyPr vert="horz" lIns="91440" tIns="45720" rIns="91440" bIns="45720" rtlCol="0">
            <a:normAutofit/>
          </a:bodyPr>
          <a:lstStyle/>
          <a:p>
            <a:pPr lvl="0"/>
            <a:r>
              <a:rPr lang="ja-JP" altLang="en-US" noProof="0"/>
              <a:t>マスタ テキストの書式設定</a:t>
            </a:r>
          </a:p>
          <a:p>
            <a:pPr lvl="1"/>
            <a:r>
              <a:rPr lang="ja-JP" altLang="en-US" noProof="0"/>
              <a:t>第 </a:t>
            </a:r>
            <a:r>
              <a:rPr lang="en-US" altLang="ja-JP" noProof="0"/>
              <a:t>2 </a:t>
            </a:r>
            <a:r>
              <a:rPr lang="ja-JP" altLang="en-US" noProof="0"/>
              <a:t>レベル</a:t>
            </a:r>
          </a:p>
          <a:p>
            <a:pPr lvl="2"/>
            <a:r>
              <a:rPr lang="ja-JP" altLang="en-US" noProof="0"/>
              <a:t>第 </a:t>
            </a:r>
            <a:r>
              <a:rPr lang="en-US" altLang="ja-JP" noProof="0"/>
              <a:t>3 </a:t>
            </a:r>
            <a:r>
              <a:rPr lang="ja-JP" altLang="en-US" noProof="0"/>
              <a:t>レベル</a:t>
            </a:r>
          </a:p>
          <a:p>
            <a:pPr lvl="3"/>
            <a:r>
              <a:rPr lang="ja-JP" altLang="en-US" noProof="0"/>
              <a:t>第 </a:t>
            </a:r>
            <a:r>
              <a:rPr lang="en-US" altLang="ja-JP" noProof="0"/>
              <a:t>4 </a:t>
            </a:r>
            <a:r>
              <a:rPr lang="ja-JP" altLang="en-US" noProof="0"/>
              <a:t>レベル</a:t>
            </a:r>
          </a:p>
          <a:p>
            <a:pPr lvl="4"/>
            <a:r>
              <a:rPr lang="ja-JP" altLang="en-US" noProof="0"/>
              <a:t>第 </a:t>
            </a:r>
            <a:r>
              <a:rPr lang="en-US" altLang="ja-JP" noProof="0"/>
              <a:t>5 </a:t>
            </a:r>
            <a:r>
              <a:rPr lang="ja-JP" altLang="en-US" noProof="0"/>
              <a:t>レベル</a:t>
            </a:r>
          </a:p>
        </p:txBody>
      </p:sp>
      <p:sp>
        <p:nvSpPr>
          <p:cNvPr id="6" name="フッター プレースホルダ 5">
            <a:extLst>
              <a:ext uri="{FF2B5EF4-FFF2-40B4-BE49-F238E27FC236}">
                <a16:creationId xmlns:a16="http://schemas.microsoft.com/office/drawing/2014/main" id="{64F94DE9-F4D9-81EC-6BAD-2035DCAA8159}"/>
              </a:ext>
            </a:extLst>
          </p:cNvPr>
          <p:cNvSpPr>
            <a:spLocks noGrp="1"/>
          </p:cNvSpPr>
          <p:nvPr>
            <p:ph type="ftr" sz="quarter" idx="4"/>
          </p:nvPr>
        </p:nvSpPr>
        <p:spPr>
          <a:xfrm>
            <a:off x="0" y="9371013"/>
            <a:ext cx="2919413" cy="493712"/>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ea typeface="+mn-ea"/>
              </a:defRPr>
            </a:lvl1pPr>
          </a:lstStyle>
          <a:p>
            <a:pPr>
              <a:defRPr/>
            </a:pPr>
            <a:endParaRPr lang="ja-JP" altLang="en-US"/>
          </a:p>
        </p:txBody>
      </p:sp>
      <p:sp>
        <p:nvSpPr>
          <p:cNvPr id="7" name="スライド番号プレースホルダ 6">
            <a:extLst>
              <a:ext uri="{FF2B5EF4-FFF2-40B4-BE49-F238E27FC236}">
                <a16:creationId xmlns:a16="http://schemas.microsoft.com/office/drawing/2014/main" id="{C1644840-3680-7DC7-3AA7-7E0DB2A02FFC}"/>
              </a:ext>
            </a:extLst>
          </p:cNvPr>
          <p:cNvSpPr>
            <a:spLocks noGrp="1"/>
          </p:cNvSpPr>
          <p:nvPr>
            <p:ph type="sldNum" sz="quarter" idx="5"/>
          </p:nvPr>
        </p:nvSpPr>
        <p:spPr>
          <a:xfrm>
            <a:off x="3814763" y="9371013"/>
            <a:ext cx="2919412" cy="493712"/>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atin typeface="Calibri" panose="020F0502020204030204" pitchFamily="34" charset="0"/>
              </a:defRPr>
            </a:lvl1pPr>
          </a:lstStyle>
          <a:p>
            <a:pPr>
              <a:defRPr/>
            </a:pPr>
            <a:fld id="{11DC1402-8173-4FAD-8889-1E55CF206AD9}" type="slidenum">
              <a:rPr lang="ja-JP" altLang="en-US"/>
              <a:pPr>
                <a:defRPr/>
              </a:pPr>
              <a:t>‹#›</a:t>
            </a:fld>
            <a:endParaRPr lang="ja-JP"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mn-lt"/>
        <a:ea typeface="+mn-ea"/>
        <a:cs typeface="+mn-cs"/>
      </a:defRPr>
    </a:lvl1pPr>
    <a:lvl2pPr marL="457200" algn="l" rtl="0" eaLnBrk="0" fontAlgn="base" hangingPunct="0">
      <a:spcBef>
        <a:spcPct val="30000"/>
      </a:spcBef>
      <a:spcAft>
        <a:spcPct val="0"/>
      </a:spcAft>
      <a:defRPr kumimoji="1" sz="1200" kern="1200">
        <a:solidFill>
          <a:schemeClr val="tx1"/>
        </a:solidFill>
        <a:latin typeface="+mn-lt"/>
        <a:ea typeface="+mn-ea"/>
        <a:cs typeface="+mn-cs"/>
      </a:defRPr>
    </a:lvl2pPr>
    <a:lvl3pPr marL="914400" algn="l" rtl="0" eaLnBrk="0" fontAlgn="base" hangingPunct="0">
      <a:spcBef>
        <a:spcPct val="30000"/>
      </a:spcBef>
      <a:spcAft>
        <a:spcPct val="0"/>
      </a:spcAft>
      <a:defRPr kumimoji="1" sz="1200" kern="1200">
        <a:solidFill>
          <a:schemeClr val="tx1"/>
        </a:solidFill>
        <a:latin typeface="+mn-lt"/>
        <a:ea typeface="+mn-ea"/>
        <a:cs typeface="+mn-cs"/>
      </a:defRPr>
    </a:lvl3pPr>
    <a:lvl4pPr marL="1371600" algn="l" rtl="0" eaLnBrk="0" fontAlgn="base" hangingPunct="0">
      <a:spcBef>
        <a:spcPct val="30000"/>
      </a:spcBef>
      <a:spcAft>
        <a:spcPct val="0"/>
      </a:spcAft>
      <a:defRPr kumimoji="1" sz="1200" kern="1200">
        <a:solidFill>
          <a:schemeClr val="tx1"/>
        </a:solidFill>
        <a:latin typeface="+mn-lt"/>
        <a:ea typeface="+mn-ea"/>
        <a:cs typeface="+mn-cs"/>
      </a:defRPr>
    </a:lvl4pPr>
    <a:lvl5pPr marL="1828800" algn="l" rtl="0" eaLnBrk="0" fontAlgn="base" hangingPunct="0">
      <a:spcBef>
        <a:spcPct val="30000"/>
      </a:spcBef>
      <a:spcAft>
        <a:spcPct val="0"/>
      </a:spcAft>
      <a:defRPr kumimoji="1" sz="1200" kern="1200">
        <a:solidFill>
          <a:schemeClr val="tx1"/>
        </a:solidFill>
        <a:latin typeface="+mn-lt"/>
        <a:ea typeface="+mn-ea"/>
        <a:cs typeface="+mn-cs"/>
      </a:defRPr>
    </a:lvl5pPr>
    <a:lvl6pPr marL="2286000" algn="l" defTabSz="914400" rtl="0" eaLnBrk="1" latinLnBrk="0" hangingPunct="1">
      <a:defRPr kumimoji="1" sz="1200" kern="1200">
        <a:solidFill>
          <a:schemeClr val="tx1"/>
        </a:solidFill>
        <a:latin typeface="+mn-lt"/>
        <a:ea typeface="+mn-ea"/>
        <a:cs typeface="+mn-cs"/>
      </a:defRPr>
    </a:lvl6pPr>
    <a:lvl7pPr marL="2743200" algn="l" defTabSz="914400" rtl="0" eaLnBrk="1" latinLnBrk="0" hangingPunct="1">
      <a:defRPr kumimoji="1" sz="1200" kern="1200">
        <a:solidFill>
          <a:schemeClr val="tx1"/>
        </a:solidFill>
        <a:latin typeface="+mn-lt"/>
        <a:ea typeface="+mn-ea"/>
        <a:cs typeface="+mn-cs"/>
      </a:defRPr>
    </a:lvl7pPr>
    <a:lvl8pPr marL="3200400" algn="l" defTabSz="914400" rtl="0" eaLnBrk="1" latinLnBrk="0" hangingPunct="1">
      <a:defRPr kumimoji="1" sz="1200" kern="1200">
        <a:solidFill>
          <a:schemeClr val="tx1"/>
        </a:solidFill>
        <a:latin typeface="+mn-lt"/>
        <a:ea typeface="+mn-ea"/>
        <a:cs typeface="+mn-cs"/>
      </a:defRPr>
    </a:lvl8pPr>
    <a:lvl9pPr marL="3657600" algn="l" defTabSz="914400" rtl="0" eaLnBrk="1" latinLnBrk="0" hangingPunct="1">
      <a:defRPr kumimoji="1"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スライド イメージ プレースホルダ 1">
            <a:extLst>
              <a:ext uri="{FF2B5EF4-FFF2-40B4-BE49-F238E27FC236}">
                <a16:creationId xmlns:a16="http://schemas.microsoft.com/office/drawing/2014/main" id="{AD1FB8CA-3334-8E56-3B18-48E16680B8E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099" name="ノート プレースホルダ 2">
            <a:extLst>
              <a:ext uri="{FF2B5EF4-FFF2-40B4-BE49-F238E27FC236}">
                <a16:creationId xmlns:a16="http://schemas.microsoft.com/office/drawing/2014/main" id="{55812E49-E80C-D529-2A17-93DBE6AF298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ja-JP" altLang="en-US" sz="1800" dirty="0">
                <a:solidFill>
                  <a:srgbClr val="FF0000"/>
                </a:solidFill>
              </a:rPr>
              <a:t>絵で見る省燃費運転マニュアル　トラック・ダンプトラック、油圧ショベル及びラフテレーンクレーン編</a:t>
            </a:r>
            <a:endParaRPr lang="en-US" altLang="ja-JP" sz="1800" dirty="0">
              <a:solidFill>
                <a:srgbClr val="FF0000"/>
              </a:solidFill>
            </a:endParaRPr>
          </a:p>
          <a:p>
            <a:pPr eaLnBrk="1" hangingPunct="1">
              <a:spcBef>
                <a:spcPct val="0"/>
              </a:spcBef>
            </a:pPr>
            <a:endParaRPr lang="en-US" altLang="ja-JP" sz="1800" dirty="0">
              <a:solidFill>
                <a:srgbClr val="FF0000"/>
              </a:solidFill>
            </a:endParaRPr>
          </a:p>
          <a:p>
            <a:pPr eaLnBrk="1" hangingPunct="1">
              <a:spcBef>
                <a:spcPct val="0"/>
              </a:spcBef>
            </a:pPr>
            <a:r>
              <a:rPr lang="ja-JP" altLang="en-US" sz="1800" dirty="0">
                <a:solidFill>
                  <a:srgbClr val="FF0000"/>
                </a:solidFill>
              </a:rPr>
              <a:t>この動画では、なぜ建設業で省燃費運転の取組みが必要なのか、</a:t>
            </a:r>
            <a:endParaRPr lang="en-US" altLang="ja-JP" sz="1800" dirty="0">
              <a:solidFill>
                <a:srgbClr val="FF0000"/>
              </a:solidFill>
            </a:endParaRPr>
          </a:p>
          <a:p>
            <a:pPr eaLnBrk="1" hangingPunct="1">
              <a:spcBef>
                <a:spcPct val="0"/>
              </a:spcBef>
            </a:pPr>
            <a:r>
              <a:rPr lang="ja-JP" altLang="en-US" sz="1800" dirty="0">
                <a:solidFill>
                  <a:srgbClr val="FF0000"/>
                </a:solidFill>
              </a:rPr>
              <a:t>具体的にどのような取組みをすれば省燃費運転につながるのか、</a:t>
            </a:r>
            <a:endParaRPr lang="en-US" altLang="ja-JP" sz="1800" dirty="0">
              <a:solidFill>
                <a:srgbClr val="FF0000"/>
              </a:solidFill>
            </a:endParaRPr>
          </a:p>
          <a:p>
            <a:pPr eaLnBrk="1" hangingPunct="1">
              <a:spcBef>
                <a:spcPct val="0"/>
              </a:spcBef>
            </a:pPr>
            <a:r>
              <a:rPr lang="ja-JP" altLang="en-US" sz="1800" dirty="0">
                <a:solidFill>
                  <a:srgbClr val="FF0000"/>
                </a:solidFill>
              </a:rPr>
              <a:t>といったポイントをわかりやすく紹介していきます。</a:t>
            </a:r>
            <a:endParaRPr lang="en-US" altLang="ja-JP" sz="1800" dirty="0">
              <a:solidFill>
                <a:srgbClr val="FF0000"/>
              </a:solidFill>
            </a:endParaRPr>
          </a:p>
          <a:p>
            <a:pPr eaLnBrk="1" hangingPunct="1">
              <a:spcBef>
                <a:spcPct val="0"/>
              </a:spcBef>
            </a:pPr>
            <a:endParaRPr lang="en-US" altLang="ja-JP" sz="1800" dirty="0"/>
          </a:p>
          <a:p>
            <a:pPr eaLnBrk="1" hangingPunct="1">
              <a:spcBef>
                <a:spcPct val="0"/>
              </a:spcBef>
            </a:pPr>
            <a:r>
              <a:rPr lang="ja-JP" altLang="en-US" sz="1800" dirty="0"/>
              <a:t>各章では「トラック・ダンプトラック」、「油圧ショベル」、「ラフテレーンクレーン」それぞれの省燃費運転のポイントを説明していきます。</a:t>
            </a:r>
          </a:p>
          <a:p>
            <a:pPr eaLnBrk="1" hangingPunct="1">
              <a:spcBef>
                <a:spcPct val="0"/>
              </a:spcBef>
            </a:pPr>
            <a:endParaRPr lang="ja-JP" altLang="en-US" sz="1400" dirty="0"/>
          </a:p>
        </p:txBody>
      </p:sp>
      <p:sp>
        <p:nvSpPr>
          <p:cNvPr id="4100" name="スライド番号プレースホルダ 3">
            <a:extLst>
              <a:ext uri="{FF2B5EF4-FFF2-40B4-BE49-F238E27FC236}">
                <a16:creationId xmlns:a16="http://schemas.microsoft.com/office/drawing/2014/main" id="{E58890A9-A0B4-7CCF-24FC-2B34233EBDF3}"/>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kumimoji="1" sz="1200">
                <a:solidFill>
                  <a:schemeClr val="tx1"/>
                </a:solidFill>
                <a:latin typeface="Calibri" panose="020F0502020204030204" pitchFamily="34" charset="0"/>
                <a:ea typeface="ＭＳ Ｐゴシック" panose="020B0600070205080204" pitchFamily="50" charset="-128"/>
              </a:defRPr>
            </a:lvl1pPr>
            <a:lvl2pPr marL="742950" indent="-285750">
              <a:spcBef>
                <a:spcPct val="30000"/>
              </a:spcBef>
              <a:defRPr kumimoji="1" sz="1200">
                <a:solidFill>
                  <a:schemeClr val="tx1"/>
                </a:solidFill>
                <a:latin typeface="Calibri" panose="020F0502020204030204" pitchFamily="34" charset="0"/>
                <a:ea typeface="ＭＳ Ｐゴシック" panose="020B0600070205080204" pitchFamily="50" charset="-128"/>
              </a:defRPr>
            </a:lvl2pPr>
            <a:lvl3pPr marL="1143000" indent="-228600">
              <a:spcBef>
                <a:spcPct val="30000"/>
              </a:spcBef>
              <a:defRPr kumimoji="1" sz="1200">
                <a:solidFill>
                  <a:schemeClr val="tx1"/>
                </a:solidFill>
                <a:latin typeface="Calibri" panose="020F0502020204030204" pitchFamily="34" charset="0"/>
                <a:ea typeface="ＭＳ Ｐゴシック" panose="020B0600070205080204" pitchFamily="50" charset="-128"/>
              </a:defRPr>
            </a:lvl3pPr>
            <a:lvl4pPr marL="1600200" indent="-228600">
              <a:spcBef>
                <a:spcPct val="30000"/>
              </a:spcBef>
              <a:defRPr kumimoji="1" sz="1200">
                <a:solidFill>
                  <a:schemeClr val="tx1"/>
                </a:solidFill>
                <a:latin typeface="Calibri" panose="020F0502020204030204" pitchFamily="34" charset="0"/>
                <a:ea typeface="ＭＳ Ｐゴシック" panose="020B0600070205080204" pitchFamily="50" charset="-128"/>
              </a:defRPr>
            </a:lvl4pPr>
            <a:lvl5pPr marL="2057400" indent="-228600">
              <a:spcBef>
                <a:spcPct val="30000"/>
              </a:spcBef>
              <a:defRPr kumimoji="1" sz="12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30000"/>
              </a:spcBef>
              <a:spcAft>
                <a:spcPct val="0"/>
              </a:spcAft>
              <a:defRPr kumimoji="1" sz="12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30000"/>
              </a:spcBef>
              <a:spcAft>
                <a:spcPct val="0"/>
              </a:spcAft>
              <a:defRPr kumimoji="1" sz="12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30000"/>
              </a:spcBef>
              <a:spcAft>
                <a:spcPct val="0"/>
              </a:spcAft>
              <a:defRPr kumimoji="1" sz="12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30000"/>
              </a:spcBef>
              <a:spcAft>
                <a:spcPct val="0"/>
              </a:spcAft>
              <a:defRPr kumimoji="1" sz="1200">
                <a:solidFill>
                  <a:schemeClr val="tx1"/>
                </a:solidFill>
                <a:latin typeface="Calibri" panose="020F0502020204030204" pitchFamily="34" charset="0"/>
                <a:ea typeface="ＭＳ Ｐゴシック" panose="020B0600070205080204" pitchFamily="50" charset="-128"/>
              </a:defRPr>
            </a:lvl9pPr>
          </a:lstStyle>
          <a:p>
            <a:pPr>
              <a:spcBef>
                <a:spcPct val="0"/>
              </a:spcBef>
            </a:pPr>
            <a:fld id="{DECFBA55-B779-4DF0-826F-E1B3A9CDAF9C}" type="slidenum">
              <a:rPr lang="ja-JP" altLang="en-US" smtClean="0"/>
              <a:pPr>
                <a:spcBef>
                  <a:spcPct val="0"/>
                </a:spcBef>
              </a:pPr>
              <a:t>1</a:t>
            </a:fld>
            <a:endParaRPr lang="ja-JP"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dirty="0"/>
              <a:t>この動画は</a:t>
            </a:r>
            <a:r>
              <a:rPr kumimoji="1" lang="en-US" altLang="ja-JP" dirty="0"/>
              <a:t>5</a:t>
            </a:r>
            <a:r>
              <a:rPr kumimoji="1" lang="ja-JP" altLang="en-US" dirty="0"/>
              <a:t>つの章から構成されています。</a:t>
            </a:r>
          </a:p>
        </p:txBody>
      </p:sp>
      <p:sp>
        <p:nvSpPr>
          <p:cNvPr id="4" name="スライド番号プレースホルダー 3"/>
          <p:cNvSpPr>
            <a:spLocks noGrp="1"/>
          </p:cNvSpPr>
          <p:nvPr>
            <p:ph type="sldNum" sz="quarter" idx="5"/>
          </p:nvPr>
        </p:nvSpPr>
        <p:spPr/>
        <p:txBody>
          <a:bodyPr/>
          <a:lstStyle/>
          <a:p>
            <a:pPr>
              <a:defRPr/>
            </a:pPr>
            <a:fld id="{11DC1402-8173-4FAD-8889-1E55CF206AD9}" type="slidenum">
              <a:rPr lang="ja-JP" altLang="en-US" smtClean="0"/>
              <a:pPr>
                <a:defRPr/>
              </a:pPr>
              <a:t>2</a:t>
            </a:fld>
            <a:endParaRPr lang="ja-JP" altLang="en-US"/>
          </a:p>
        </p:txBody>
      </p:sp>
    </p:spTree>
    <p:extLst>
      <p:ext uri="{BB962C8B-B14F-4D97-AF65-F5344CB8AC3E}">
        <p14:creationId xmlns:p14="http://schemas.microsoft.com/office/powerpoint/2010/main" val="22355931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normAutofit/>
          </a:bodyPr>
          <a:lstStyle/>
          <a:p>
            <a:r>
              <a:rPr kumimoji="1" lang="ja-JP" altLang="en-US" dirty="0">
                <a:solidFill>
                  <a:srgbClr val="FF0000"/>
                </a:solidFill>
              </a:rPr>
              <a:t>はじめに</a:t>
            </a:r>
          </a:p>
          <a:p>
            <a:endParaRPr kumimoji="1" lang="ja-JP" altLang="en-US" dirty="0">
              <a:solidFill>
                <a:srgbClr val="FF0000"/>
              </a:solidFill>
            </a:endParaRPr>
          </a:p>
          <a:p>
            <a:r>
              <a:rPr kumimoji="1" lang="ja-JP" altLang="en-US" dirty="0">
                <a:solidFill>
                  <a:srgbClr val="FF0000"/>
                </a:solidFill>
              </a:rPr>
              <a:t>高温による熱中症や、突然のゲリラ豪雨、経験したことのない大型の台風といった気象現象は、人類の社会活動がもたらす温室効果ガスの増加による「地球温暖化」が原因</a:t>
            </a:r>
            <a:r>
              <a:rPr kumimoji="1" lang="ja-JP" altLang="en-US">
                <a:solidFill>
                  <a:srgbClr val="FF0000"/>
                </a:solidFill>
              </a:rPr>
              <a:t>で生じていると</a:t>
            </a:r>
            <a:r>
              <a:rPr kumimoji="1" lang="ja-JP" altLang="en-US" dirty="0">
                <a:solidFill>
                  <a:srgbClr val="FF0000"/>
                </a:solidFill>
              </a:rPr>
              <a:t>言われています。</a:t>
            </a:r>
          </a:p>
          <a:p>
            <a:endParaRPr kumimoji="1" lang="ja-JP" altLang="en-US" dirty="0">
              <a:solidFill>
                <a:srgbClr val="FF0000"/>
              </a:solidFill>
            </a:endParaRPr>
          </a:p>
          <a:p>
            <a:r>
              <a:rPr kumimoji="1" lang="en-US" altLang="ja-JP" dirty="0">
                <a:solidFill>
                  <a:srgbClr val="FF0000"/>
                </a:solidFill>
              </a:rPr>
              <a:t>2020</a:t>
            </a:r>
            <a:r>
              <a:rPr kumimoji="1" lang="ja-JP" altLang="en-US" dirty="0">
                <a:solidFill>
                  <a:srgbClr val="FF0000"/>
                </a:solidFill>
              </a:rPr>
              <a:t>年</a:t>
            </a:r>
            <a:r>
              <a:rPr kumimoji="1" lang="en-US" altLang="ja-JP" dirty="0">
                <a:solidFill>
                  <a:srgbClr val="FF0000"/>
                </a:solidFill>
              </a:rPr>
              <a:t>10</a:t>
            </a:r>
            <a:r>
              <a:rPr kumimoji="1" lang="ja-JP" altLang="en-US" dirty="0">
                <a:solidFill>
                  <a:srgbClr val="FF0000"/>
                </a:solidFill>
              </a:rPr>
              <a:t>月に菅元首相が表明した「</a:t>
            </a:r>
            <a:r>
              <a:rPr kumimoji="1" lang="en-US" altLang="ja-JP" dirty="0">
                <a:solidFill>
                  <a:srgbClr val="FF0000"/>
                </a:solidFill>
              </a:rPr>
              <a:t>2050</a:t>
            </a:r>
            <a:r>
              <a:rPr kumimoji="1" lang="ja-JP" altLang="en-US" dirty="0">
                <a:solidFill>
                  <a:srgbClr val="FF0000"/>
                </a:solidFill>
              </a:rPr>
              <a:t>年カーボンニュートラル」は、</a:t>
            </a:r>
            <a:r>
              <a:rPr kumimoji="1" lang="en-US" altLang="ja-JP" dirty="0">
                <a:solidFill>
                  <a:srgbClr val="FF0000"/>
                </a:solidFill>
              </a:rPr>
              <a:t>2050</a:t>
            </a:r>
            <a:r>
              <a:rPr kumimoji="1" lang="ja-JP" altLang="en-US" dirty="0">
                <a:solidFill>
                  <a:srgbClr val="FF0000"/>
                </a:solidFill>
              </a:rPr>
              <a:t>年までに温室効果ガスの排出を全体としてゼロにすることを目標に、脱炭素社会の実現を目指すものです。</a:t>
            </a:r>
          </a:p>
          <a:p>
            <a:endParaRPr kumimoji="1" lang="ja-JP" altLang="en-US" dirty="0">
              <a:solidFill>
                <a:srgbClr val="FF0000"/>
              </a:solidFill>
            </a:endParaRPr>
          </a:p>
          <a:p>
            <a:r>
              <a:rPr kumimoji="1" lang="ja-JP" altLang="en-US" dirty="0">
                <a:solidFill>
                  <a:srgbClr val="FF0000"/>
                </a:solidFill>
              </a:rPr>
              <a:t>建設現場では多くの重機・車両が使用され、温室効果ガスである</a:t>
            </a:r>
            <a:r>
              <a:rPr kumimoji="1" lang="en-US" altLang="ja-JP" dirty="0">
                <a:solidFill>
                  <a:srgbClr val="FF0000"/>
                </a:solidFill>
              </a:rPr>
              <a:t>CO₂</a:t>
            </a:r>
            <a:r>
              <a:rPr kumimoji="1" lang="ja-JP" altLang="en-US" dirty="0">
                <a:solidFill>
                  <a:srgbClr val="FF0000"/>
                </a:solidFill>
              </a:rPr>
              <a:t>（二酸化炭素）を排出しています。</a:t>
            </a:r>
          </a:p>
          <a:p>
            <a:r>
              <a:rPr kumimoji="1" lang="ja-JP" altLang="en-US" dirty="0">
                <a:solidFill>
                  <a:srgbClr val="FF0000"/>
                </a:solidFill>
              </a:rPr>
              <a:t>この動画で紹介する「省燃費運転」は、</a:t>
            </a:r>
            <a:r>
              <a:rPr kumimoji="1" lang="en-US" altLang="ja-JP" dirty="0">
                <a:solidFill>
                  <a:srgbClr val="FF0000"/>
                </a:solidFill>
              </a:rPr>
              <a:t>CO₂</a:t>
            </a:r>
            <a:r>
              <a:rPr kumimoji="1" lang="ja-JP" altLang="en-US" dirty="0">
                <a:solidFill>
                  <a:srgbClr val="FF0000"/>
                </a:solidFill>
              </a:rPr>
              <a:t>の削減となる大切な活動のひとつであり、「省エネ（燃料コスト削減）」にもつながる活動です。</a:t>
            </a:r>
          </a:p>
          <a:p>
            <a:endParaRPr kumimoji="1" lang="ja-JP" altLang="en-US" dirty="0">
              <a:solidFill>
                <a:srgbClr val="FF0000"/>
              </a:solidFill>
            </a:endParaRPr>
          </a:p>
          <a:p>
            <a:r>
              <a:rPr kumimoji="1" lang="ja-JP" altLang="en-US" dirty="0">
                <a:solidFill>
                  <a:srgbClr val="FF0000"/>
                </a:solidFill>
              </a:rPr>
              <a:t>建設機械を運転、管理される皆さまの一助となれば幸いです。</a:t>
            </a:r>
            <a:endParaRPr kumimoji="1" lang="en-US" altLang="ja-JP" dirty="0">
              <a:solidFill>
                <a:srgbClr val="FF0000"/>
              </a:solidFill>
            </a:endParaRPr>
          </a:p>
        </p:txBody>
      </p:sp>
      <p:sp>
        <p:nvSpPr>
          <p:cNvPr id="4" name="スライド番号プレースホルダー 3"/>
          <p:cNvSpPr>
            <a:spLocks noGrp="1"/>
          </p:cNvSpPr>
          <p:nvPr>
            <p:ph type="sldNum" sz="quarter" idx="5"/>
          </p:nvPr>
        </p:nvSpPr>
        <p:spPr/>
        <p:txBody>
          <a:bodyPr/>
          <a:lstStyle/>
          <a:p>
            <a:pPr>
              <a:defRPr/>
            </a:pPr>
            <a:fld id="{11DC1402-8173-4FAD-8889-1E55CF206AD9}" type="slidenum">
              <a:rPr lang="ja-JP" altLang="en-US" smtClean="0"/>
              <a:pPr>
                <a:defRPr/>
              </a:pPr>
              <a:t>3</a:t>
            </a:fld>
            <a:endParaRPr lang="ja-JP" altLang="en-US"/>
          </a:p>
        </p:txBody>
      </p:sp>
    </p:spTree>
    <p:extLst>
      <p:ext uri="{BB962C8B-B14F-4D97-AF65-F5344CB8AC3E}">
        <p14:creationId xmlns:p14="http://schemas.microsoft.com/office/powerpoint/2010/main" val="7070746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normAutofit fontScale="92500" lnSpcReduction="20000"/>
          </a:bodyPr>
          <a:lstStyle/>
          <a:p>
            <a:r>
              <a:rPr kumimoji="1" lang="ja-JP" altLang="en-US" dirty="0">
                <a:solidFill>
                  <a:srgbClr val="FF0000"/>
                </a:solidFill>
              </a:rPr>
              <a:t>チャプター</a:t>
            </a:r>
            <a:r>
              <a:rPr kumimoji="1" lang="en-US" altLang="ja-JP" dirty="0">
                <a:solidFill>
                  <a:srgbClr val="FF0000"/>
                </a:solidFill>
              </a:rPr>
              <a:t>1</a:t>
            </a:r>
            <a:r>
              <a:rPr kumimoji="1" lang="ja-JP" altLang="en-US" dirty="0">
                <a:solidFill>
                  <a:srgbClr val="FF0000"/>
                </a:solidFill>
              </a:rPr>
              <a:t>：</a:t>
            </a:r>
            <a:r>
              <a:rPr kumimoji="1" lang="ja-JP" altLang="en-US" dirty="0"/>
              <a:t>建設業の地球温暖化防止への取組み</a:t>
            </a:r>
            <a:endParaRPr kumimoji="1" lang="en-US" altLang="ja-JP" dirty="0"/>
          </a:p>
          <a:p>
            <a:endParaRPr kumimoji="1" lang="en-US" altLang="ja-JP" dirty="0"/>
          </a:p>
          <a:p>
            <a:r>
              <a:rPr kumimoji="1" lang="ja-JP" altLang="en-US" dirty="0"/>
              <a:t>建設業の地球温暖化への取組みを知る前に、</a:t>
            </a:r>
            <a:endParaRPr kumimoji="1" lang="en-US" altLang="ja-JP" dirty="0"/>
          </a:p>
          <a:p>
            <a:r>
              <a:rPr kumimoji="1" lang="ja-JP" altLang="en-US" dirty="0"/>
              <a:t>まずはどのくらいの</a:t>
            </a:r>
            <a:r>
              <a:rPr kumimoji="1" lang="en-US" altLang="ja-JP" dirty="0"/>
              <a:t>CO</a:t>
            </a:r>
            <a:r>
              <a:rPr kumimoji="1" lang="ja-JP" altLang="en-US" dirty="0"/>
              <a:t>₂を排出しているのかを知る必要があります。</a:t>
            </a:r>
            <a:endParaRPr kumimoji="1" lang="en-US" altLang="ja-JP" dirty="0"/>
          </a:p>
          <a:p>
            <a:endParaRPr kumimoji="1" lang="en-US" altLang="ja-JP" dirty="0"/>
          </a:p>
          <a:p>
            <a:r>
              <a:rPr kumimoji="1" lang="ja-JP" altLang="en-US" dirty="0"/>
              <a:t>①建設業界の</a:t>
            </a:r>
            <a:r>
              <a:rPr kumimoji="1" lang="en-US" altLang="ja-JP" dirty="0"/>
              <a:t>CO</a:t>
            </a:r>
            <a:r>
              <a:rPr kumimoji="1" lang="ja-JP" altLang="en-US" dirty="0"/>
              <a:t>₂排出量</a:t>
            </a:r>
            <a:endParaRPr kumimoji="1" lang="en-US" altLang="ja-JP" dirty="0"/>
          </a:p>
          <a:p>
            <a:endParaRPr kumimoji="1" lang="en-US" altLang="ja-JP" dirty="0"/>
          </a:p>
          <a:p>
            <a:r>
              <a:rPr kumimoji="1" lang="ja-JP" altLang="en-US" dirty="0">
                <a:solidFill>
                  <a:srgbClr val="FF0000"/>
                </a:solidFill>
              </a:rPr>
              <a:t>このグラフは、</a:t>
            </a:r>
            <a:r>
              <a:rPr kumimoji="1" lang="ja-JP" altLang="en-US" dirty="0"/>
              <a:t>建設業界の</a:t>
            </a:r>
            <a:r>
              <a:rPr kumimoji="1" lang="en-US" altLang="ja-JP" dirty="0"/>
              <a:t>CO</a:t>
            </a:r>
            <a:r>
              <a:rPr kumimoji="1" lang="ja-JP" altLang="en-US" dirty="0"/>
              <a:t>₂排出の割合を示したものです。</a:t>
            </a:r>
            <a:endParaRPr kumimoji="1" lang="en-US" altLang="ja-JP" dirty="0"/>
          </a:p>
          <a:p>
            <a:endParaRPr kumimoji="1" lang="en-US" altLang="ja-JP" dirty="0"/>
          </a:p>
          <a:p>
            <a:r>
              <a:rPr kumimoji="1" lang="ja-JP" altLang="en-US" dirty="0"/>
              <a:t>建設業に関係する</a:t>
            </a:r>
            <a:r>
              <a:rPr kumimoji="1" lang="en-US" altLang="ja-JP" dirty="0"/>
              <a:t>CO</a:t>
            </a:r>
            <a:r>
              <a:rPr kumimoji="1" lang="ja-JP" altLang="en-US" dirty="0"/>
              <a:t>₂排出量は、建設資材の製造や輸送、施工の他、</a:t>
            </a:r>
            <a:endParaRPr kumimoji="1" lang="en-US" altLang="ja-JP" dirty="0"/>
          </a:p>
          <a:p>
            <a:r>
              <a:rPr kumimoji="1" lang="ja-JP" altLang="en-US" dirty="0"/>
              <a:t>ビルや住宅使用時のエネルギー消費を含めると日本全体の</a:t>
            </a:r>
            <a:r>
              <a:rPr kumimoji="1" lang="en-US" altLang="ja-JP" dirty="0"/>
              <a:t>42.7</a:t>
            </a:r>
            <a:r>
              <a:rPr kumimoji="1" lang="ja-JP" altLang="en-US" dirty="0"/>
              <a:t>％を占めると推定されています。</a:t>
            </a:r>
            <a:endParaRPr kumimoji="1" lang="en-US" altLang="ja-JP" dirty="0"/>
          </a:p>
          <a:p>
            <a:endParaRPr kumimoji="1" lang="en-US" altLang="ja-JP" dirty="0"/>
          </a:p>
          <a:p>
            <a:r>
              <a:rPr kumimoji="1" lang="ja-JP" altLang="en-US" dirty="0"/>
              <a:t>施工時に限れば、全体の</a:t>
            </a:r>
            <a:r>
              <a:rPr kumimoji="1" lang="en-US" altLang="ja-JP" dirty="0"/>
              <a:t>1.3</a:t>
            </a:r>
            <a:r>
              <a:rPr kumimoji="1" lang="ja-JP" altLang="en-US" dirty="0"/>
              <a:t>％と決して大きくはありませんが、自らが直接削減できるという意味で重要な活動と位置づけています。</a:t>
            </a:r>
            <a:endParaRPr kumimoji="1" lang="en-US" altLang="ja-JP" dirty="0"/>
          </a:p>
          <a:p>
            <a:endParaRPr kumimoji="1" lang="en-US" altLang="ja-JP" dirty="0"/>
          </a:p>
          <a:p>
            <a:r>
              <a:rPr kumimoji="1" lang="ja-JP" altLang="en-US" dirty="0"/>
              <a:t>②建設現場での</a:t>
            </a:r>
            <a:r>
              <a:rPr kumimoji="1" lang="en-US" altLang="ja-JP" dirty="0"/>
              <a:t>CO</a:t>
            </a:r>
            <a:r>
              <a:rPr kumimoji="1" lang="ja-JP" altLang="en-US" dirty="0"/>
              <a:t>₂発生割合</a:t>
            </a:r>
            <a:endParaRPr kumimoji="1" lang="en-US" altLang="ja-JP" dirty="0"/>
          </a:p>
          <a:p>
            <a:endParaRPr kumimoji="1" lang="en-US" altLang="ja-JP" dirty="0"/>
          </a:p>
          <a:p>
            <a:r>
              <a:rPr kumimoji="1" lang="ja-JP" altLang="en-US" dirty="0">
                <a:solidFill>
                  <a:srgbClr val="FF0000"/>
                </a:solidFill>
              </a:rPr>
              <a:t>このグラフは、</a:t>
            </a:r>
            <a:r>
              <a:rPr kumimoji="1" lang="ja-JP" altLang="en-US" dirty="0"/>
              <a:t>建設現場でのエネルギー使用の割合を示したものです。</a:t>
            </a:r>
            <a:endParaRPr kumimoji="1" lang="en-US" altLang="ja-JP" dirty="0"/>
          </a:p>
          <a:p>
            <a:endParaRPr kumimoji="1" lang="en-US" altLang="ja-JP" dirty="0"/>
          </a:p>
          <a:p>
            <a:r>
              <a:rPr kumimoji="1" lang="ja-JP" altLang="en-US" dirty="0"/>
              <a:t>軽油を使用する割合が</a:t>
            </a:r>
            <a:r>
              <a:rPr kumimoji="1" lang="en-US" altLang="ja-JP" dirty="0"/>
              <a:t>70</a:t>
            </a:r>
            <a:r>
              <a:rPr kumimoji="1" lang="ja-JP" altLang="en-US" dirty="0"/>
              <a:t>％と高く、次に電力、重油という順番になっています。</a:t>
            </a:r>
            <a:endParaRPr kumimoji="1" lang="en-US" altLang="ja-JP" dirty="0"/>
          </a:p>
          <a:p>
            <a:pPr marL="0" marR="0" lvl="0" indent="0" algn="l" defTabSz="914400" rtl="0" eaLnBrk="0" fontAlgn="base" latinLnBrk="0" hangingPunct="0">
              <a:lnSpc>
                <a:spcPct val="100000"/>
              </a:lnSpc>
              <a:spcBef>
                <a:spcPct val="30000"/>
              </a:spcBef>
              <a:spcAft>
                <a:spcPct val="0"/>
              </a:spcAft>
              <a:buClrTx/>
              <a:buSzTx/>
              <a:buFontTx/>
              <a:buNone/>
              <a:tabLst/>
              <a:defRPr/>
            </a:pPr>
            <a:r>
              <a:rPr lang="ja-JP" altLang="en-US" dirty="0">
                <a:latin typeface="ＭＳ Ｐゴシック" panose="020B0600070205080204" pitchFamily="50" charset="-128"/>
              </a:rPr>
              <a:t>それぞれのエネルギー別に</a:t>
            </a:r>
            <a:r>
              <a:rPr kumimoji="1" lang="en-US" altLang="ja-JP" dirty="0"/>
              <a:t>CO</a:t>
            </a:r>
            <a:r>
              <a:rPr kumimoji="1" lang="ja-JP" altLang="en-US" dirty="0"/>
              <a:t>₂</a:t>
            </a:r>
            <a:r>
              <a:rPr lang="ja-JP" altLang="en-US" dirty="0">
                <a:latin typeface="ＭＳ Ｐゴシック" panose="020B0600070205080204" pitchFamily="50" charset="-128"/>
              </a:rPr>
              <a:t>排出量の削減を進めることが重要ですが、なかでも最も大きな割合を占める軽油を対象に、</a:t>
            </a:r>
            <a:endParaRPr lang="en-US" altLang="ja-JP" dirty="0">
              <a:latin typeface="ＭＳ Ｐゴシック" panose="020B0600070205080204" pitchFamily="50"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ja-JP" altLang="en-US" dirty="0">
                <a:latin typeface="ＭＳ Ｐゴシック" panose="020B0600070205080204" pitchFamily="50" charset="-128"/>
              </a:rPr>
              <a:t>高い削減効果が期待できる「省燃費運転」をご紹介していきます。</a:t>
            </a:r>
            <a:endParaRPr kumimoji="1" lang="ja-JP" altLang="en-US" dirty="0"/>
          </a:p>
          <a:p>
            <a:endParaRPr kumimoji="1" lang="en-US" altLang="ja-JP" dirty="0"/>
          </a:p>
          <a:p>
            <a:endParaRPr kumimoji="1" lang="ja-JP" altLang="en-US" dirty="0"/>
          </a:p>
        </p:txBody>
      </p:sp>
      <p:sp>
        <p:nvSpPr>
          <p:cNvPr id="4" name="スライド番号プレースホルダー 3"/>
          <p:cNvSpPr>
            <a:spLocks noGrp="1"/>
          </p:cNvSpPr>
          <p:nvPr>
            <p:ph type="sldNum" sz="quarter" idx="5"/>
          </p:nvPr>
        </p:nvSpPr>
        <p:spPr/>
        <p:txBody>
          <a:bodyPr/>
          <a:lstStyle/>
          <a:p>
            <a:pPr>
              <a:defRPr/>
            </a:pPr>
            <a:fld id="{11DC1402-8173-4FAD-8889-1E55CF206AD9}" type="slidenum">
              <a:rPr lang="ja-JP" altLang="en-US" smtClean="0"/>
              <a:pPr>
                <a:defRPr/>
              </a:pPr>
              <a:t>4</a:t>
            </a:fld>
            <a:endParaRPr lang="ja-JP" altLang="en-US"/>
          </a:p>
        </p:txBody>
      </p:sp>
    </p:spTree>
    <p:extLst>
      <p:ext uri="{BB962C8B-B14F-4D97-AF65-F5344CB8AC3E}">
        <p14:creationId xmlns:p14="http://schemas.microsoft.com/office/powerpoint/2010/main" val="24482094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normAutofit lnSpcReduction="10000"/>
          </a:bodyPr>
          <a:lstStyle/>
          <a:p>
            <a:r>
              <a:rPr kumimoji="1" lang="ja-JP" altLang="en-US" dirty="0"/>
              <a:t>③建設業界の</a:t>
            </a:r>
            <a:r>
              <a:rPr kumimoji="1" lang="en-US" altLang="ja-JP" dirty="0"/>
              <a:t>CO</a:t>
            </a:r>
            <a:r>
              <a:rPr kumimoji="1" lang="ja-JP" altLang="en-US" dirty="0"/>
              <a:t>₂削減活動</a:t>
            </a:r>
            <a:endParaRPr kumimoji="1" lang="en-US" altLang="ja-JP" dirty="0"/>
          </a:p>
          <a:p>
            <a:endParaRPr kumimoji="1" lang="en-US" altLang="ja-JP" dirty="0"/>
          </a:p>
          <a:p>
            <a:r>
              <a:rPr kumimoji="1" lang="ja-JP" altLang="en-US" dirty="0"/>
              <a:t>建設業界では</a:t>
            </a:r>
            <a:r>
              <a:rPr kumimoji="1" lang="en-US" altLang="ja-JP" dirty="0"/>
              <a:t>CO</a:t>
            </a:r>
            <a:r>
              <a:rPr kumimoji="1" lang="ja-JP" altLang="en-US" dirty="0"/>
              <a:t>₂排出量削減のため、「建設業の環境自主行動計画」を策定しています。</a:t>
            </a:r>
            <a:endParaRPr kumimoji="1" lang="en-US" altLang="ja-JP" dirty="0"/>
          </a:p>
          <a:p>
            <a:r>
              <a:rPr kumimoji="1" lang="ja-JP" altLang="en-US" dirty="0"/>
              <a:t>このなかで、建設施工段階における</a:t>
            </a:r>
            <a:r>
              <a:rPr kumimoji="1" lang="en-US" altLang="ja-JP" dirty="0"/>
              <a:t>CO</a:t>
            </a:r>
            <a:r>
              <a:rPr kumimoji="1" lang="ja-JP" altLang="en-US" dirty="0"/>
              <a:t>₂排出量を</a:t>
            </a:r>
            <a:r>
              <a:rPr kumimoji="1" lang="en-US" altLang="ja-JP" dirty="0"/>
              <a:t>2030</a:t>
            </a:r>
            <a:r>
              <a:rPr kumimoji="1" lang="ja-JP" altLang="en-US" dirty="0"/>
              <a:t>～</a:t>
            </a:r>
            <a:r>
              <a:rPr kumimoji="1" lang="en-US" altLang="ja-JP" dirty="0"/>
              <a:t>2040</a:t>
            </a:r>
            <a:r>
              <a:rPr kumimoji="1" lang="ja-JP" altLang="en-US" dirty="0"/>
              <a:t>年までに</a:t>
            </a:r>
            <a:r>
              <a:rPr kumimoji="1" lang="en-US" altLang="ja-JP" dirty="0"/>
              <a:t>2013</a:t>
            </a:r>
            <a:r>
              <a:rPr kumimoji="1" lang="ja-JP" altLang="en-US" dirty="0"/>
              <a:t>年度比で</a:t>
            </a:r>
            <a:r>
              <a:rPr kumimoji="1" lang="en-US" altLang="ja-JP" dirty="0"/>
              <a:t>40</a:t>
            </a:r>
            <a:r>
              <a:rPr kumimoji="1" lang="ja-JP" altLang="en-US" dirty="0"/>
              <a:t>％削減するという基本目標と、</a:t>
            </a:r>
            <a:endParaRPr kumimoji="1" lang="en-US" altLang="ja-JP" dirty="0"/>
          </a:p>
          <a:p>
            <a:r>
              <a:rPr kumimoji="1" lang="ja-JP" altLang="en-US" dirty="0"/>
              <a:t>これを達成するための６つの具体的な施策を定めています。</a:t>
            </a:r>
          </a:p>
          <a:p>
            <a:r>
              <a:rPr kumimoji="1" lang="ja-JP" altLang="en-US" dirty="0"/>
              <a:t>施策の一つに、「業界内における省燃費運転の普及・展開」があり、日建連ではこの普及・促進のため省燃費運転研修会を開催してきました。</a:t>
            </a:r>
            <a:endParaRPr kumimoji="1" lang="en-US" altLang="ja-JP" dirty="0"/>
          </a:p>
          <a:p>
            <a:r>
              <a:rPr kumimoji="1" lang="ja-JP" altLang="en-US" dirty="0"/>
              <a:t>これまでの省燃費運転研修会により、平均約</a:t>
            </a:r>
            <a:r>
              <a:rPr kumimoji="1" lang="en-US" altLang="ja-JP" dirty="0"/>
              <a:t>20</a:t>
            </a:r>
            <a:r>
              <a:rPr kumimoji="1" lang="ja-JP" altLang="en-US" dirty="0"/>
              <a:t>％</a:t>
            </a:r>
            <a:r>
              <a:rPr kumimoji="1" lang="en-US" altLang="ja-JP" dirty="0"/>
              <a:t>CO</a:t>
            </a:r>
            <a:r>
              <a:rPr kumimoji="1" lang="ja-JP" altLang="en-US" dirty="0"/>
              <a:t>₂排出量が削減されるという非常に大きな効果があることがわかっています。</a:t>
            </a:r>
            <a:endParaRPr kumimoji="1" lang="en-US" altLang="ja-JP" dirty="0"/>
          </a:p>
          <a:p>
            <a:endParaRPr kumimoji="1" lang="en-US" altLang="ja-JP" dirty="0"/>
          </a:p>
          <a:p>
            <a:r>
              <a:rPr kumimoji="1" lang="ja-JP" altLang="en-US" dirty="0"/>
              <a:t>また、交通エコロジーモビリティ財団の調査では、省燃費運転、エコドライブを実施することで</a:t>
            </a:r>
            <a:endParaRPr kumimoji="1" lang="en-US" altLang="ja-JP" dirty="0"/>
          </a:p>
          <a:p>
            <a:endParaRPr kumimoji="1" lang="en-US" altLang="ja-JP" dirty="0"/>
          </a:p>
          <a:p>
            <a:pPr marL="0" marR="0" lvl="0" indent="0" algn="l" defTabSz="914400" rtl="0" eaLnBrk="0" fontAlgn="base" latinLnBrk="0" hangingPunct="0">
              <a:lnSpc>
                <a:spcPct val="100000"/>
              </a:lnSpc>
              <a:spcBef>
                <a:spcPct val="30000"/>
              </a:spcBef>
              <a:spcAft>
                <a:spcPct val="0"/>
              </a:spcAft>
              <a:buClrTx/>
              <a:buSzTx/>
              <a:buFontTx/>
              <a:buNone/>
              <a:tabLst/>
              <a:defRPr/>
            </a:pPr>
            <a:r>
              <a:rPr kumimoji="1" lang="ja-JP" altLang="en-US" dirty="0"/>
              <a:t>・</a:t>
            </a:r>
            <a:r>
              <a:rPr kumimoji="1" lang="en-US" altLang="ja-JP" dirty="0">
                <a:solidFill>
                  <a:srgbClr val="FF0000"/>
                </a:solidFill>
              </a:rPr>
              <a:t>CO</a:t>
            </a:r>
            <a:r>
              <a:rPr kumimoji="1" lang="ja-JP" altLang="en-US" dirty="0">
                <a:solidFill>
                  <a:srgbClr val="FF0000"/>
                </a:solidFill>
              </a:rPr>
              <a:t>₂の削減による</a:t>
            </a:r>
            <a:r>
              <a:rPr kumimoji="1" lang="ja-JP" altLang="en-US" dirty="0"/>
              <a:t>環境保全への貢献</a:t>
            </a:r>
            <a:endParaRPr kumimoji="1" lang="en-US" altLang="ja-JP" dirty="0"/>
          </a:p>
          <a:p>
            <a:r>
              <a:rPr kumimoji="1" lang="ja-JP" altLang="en-US" dirty="0">
                <a:solidFill>
                  <a:srgbClr val="FF0000"/>
                </a:solidFill>
              </a:rPr>
              <a:t>・安全運転の心がけによる、安全性の向上</a:t>
            </a:r>
            <a:endParaRPr kumimoji="1" lang="en-US" altLang="ja-JP" dirty="0">
              <a:solidFill>
                <a:srgbClr val="FF0000"/>
              </a:solidFill>
            </a:endParaRPr>
          </a:p>
          <a:p>
            <a:r>
              <a:rPr kumimoji="1" lang="ja-JP" altLang="en-US" dirty="0"/>
              <a:t>・</a:t>
            </a:r>
            <a:r>
              <a:rPr kumimoji="1" lang="ja-JP" altLang="en-US" dirty="0">
                <a:solidFill>
                  <a:srgbClr val="FF0000"/>
                </a:solidFill>
              </a:rPr>
              <a:t>燃料コストの削減にともなう経済性の向上</a:t>
            </a:r>
            <a:endParaRPr kumimoji="1" lang="en-US" altLang="ja-JP" dirty="0">
              <a:solidFill>
                <a:srgbClr val="FF0000"/>
              </a:solidFill>
            </a:endParaRPr>
          </a:p>
          <a:p>
            <a:endParaRPr kumimoji="1" lang="en-US" altLang="ja-JP" dirty="0">
              <a:solidFill>
                <a:srgbClr val="FF0000"/>
              </a:solidFill>
            </a:endParaRPr>
          </a:p>
          <a:p>
            <a:r>
              <a:rPr kumimoji="1" lang="ja-JP" altLang="en-US" dirty="0"/>
              <a:t>といった効果があることもあわせて報告されています。</a:t>
            </a:r>
            <a:endParaRPr kumimoji="1" lang="en-US" altLang="ja-JP" dirty="0"/>
          </a:p>
        </p:txBody>
      </p:sp>
      <p:sp>
        <p:nvSpPr>
          <p:cNvPr id="4" name="スライド番号プレースホルダー 3"/>
          <p:cNvSpPr>
            <a:spLocks noGrp="1"/>
          </p:cNvSpPr>
          <p:nvPr>
            <p:ph type="sldNum" sz="quarter" idx="5"/>
          </p:nvPr>
        </p:nvSpPr>
        <p:spPr/>
        <p:txBody>
          <a:bodyPr/>
          <a:lstStyle/>
          <a:p>
            <a:pPr>
              <a:defRPr/>
            </a:pPr>
            <a:fld id="{11DC1402-8173-4FAD-8889-1E55CF206AD9}" type="slidenum">
              <a:rPr lang="ja-JP" altLang="en-US" smtClean="0"/>
              <a:pPr>
                <a:defRPr/>
              </a:pPr>
              <a:t>5</a:t>
            </a:fld>
            <a:endParaRPr lang="ja-JP" altLang="en-US"/>
          </a:p>
        </p:txBody>
      </p:sp>
    </p:spTree>
    <p:extLst>
      <p:ext uri="{BB962C8B-B14F-4D97-AF65-F5344CB8AC3E}">
        <p14:creationId xmlns:p14="http://schemas.microsoft.com/office/powerpoint/2010/main" val="144706185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normAutofit/>
          </a:bodyPr>
          <a:lstStyle/>
          <a:p>
            <a:r>
              <a:rPr kumimoji="1" lang="ja-JP" altLang="en-US" dirty="0"/>
              <a:t>トラック、ダンプトラック</a:t>
            </a:r>
            <a:r>
              <a:rPr kumimoji="1" lang="ja-JP" altLang="en-US" dirty="0">
                <a:solidFill>
                  <a:srgbClr val="FF0000"/>
                </a:solidFill>
              </a:rPr>
              <a:t>における省燃費運転のポイントです。</a:t>
            </a:r>
            <a:endParaRPr kumimoji="1" lang="en-US" altLang="ja-JP" dirty="0">
              <a:solidFill>
                <a:srgbClr val="FF0000"/>
              </a:solidFill>
            </a:endParaRPr>
          </a:p>
          <a:p>
            <a:endParaRPr kumimoji="1" lang="en-US" altLang="ja-JP" dirty="0"/>
          </a:p>
          <a:p>
            <a:r>
              <a:rPr kumimoji="1" lang="ja-JP" altLang="en-US" dirty="0"/>
              <a:t>①必要最低限のアイドリング</a:t>
            </a:r>
            <a:endParaRPr kumimoji="1" lang="en-US" altLang="ja-JP" dirty="0"/>
          </a:p>
          <a:p>
            <a:endParaRPr kumimoji="1" lang="en-US" altLang="ja-JP" dirty="0"/>
          </a:p>
          <a:p>
            <a:r>
              <a:rPr kumimoji="1" lang="ja-JP" altLang="en-US" dirty="0"/>
              <a:t>ディーゼルエンジン車、ガソリンエンジン車の暖機運転についてです。</a:t>
            </a:r>
            <a:endParaRPr kumimoji="1" lang="en-US" altLang="ja-JP" dirty="0"/>
          </a:p>
          <a:p>
            <a:r>
              <a:rPr kumimoji="1" lang="ja-JP" altLang="en-US" dirty="0"/>
              <a:t>エンジン始動時の暖機運転は、水温計の針が動き出す程度の「必要最低限のアイドリング」で</a:t>
            </a:r>
            <a:r>
              <a:rPr kumimoji="1" lang="en-US" altLang="ja-JP" dirty="0"/>
              <a:t>OK</a:t>
            </a:r>
            <a:r>
              <a:rPr kumimoji="1" lang="ja-JP" altLang="en-US" dirty="0"/>
              <a:t>です。</a:t>
            </a:r>
            <a:endParaRPr kumimoji="1" lang="en-US" altLang="ja-JP" dirty="0"/>
          </a:p>
          <a:p>
            <a:r>
              <a:rPr kumimoji="1" lang="ja-JP" altLang="en-US" dirty="0"/>
              <a:t>５分ほどを目安としてください。</a:t>
            </a:r>
          </a:p>
          <a:p>
            <a:endParaRPr kumimoji="1" lang="en-US" altLang="ja-JP" dirty="0"/>
          </a:p>
          <a:p>
            <a:r>
              <a:rPr kumimoji="1" lang="ja-JP" altLang="en-US" dirty="0"/>
              <a:t>また、「荷の積み下ろし」「待機・休憩時間」は出来るだけエンジンをストップする事を心がけ、</a:t>
            </a:r>
            <a:endParaRPr kumimoji="1" lang="en-US" altLang="ja-JP" dirty="0"/>
          </a:p>
          <a:p>
            <a:r>
              <a:rPr kumimoji="1" lang="ja-JP" altLang="en-US" dirty="0"/>
              <a:t>停車時間が</a:t>
            </a:r>
            <a:r>
              <a:rPr kumimoji="1" lang="en-US" altLang="ja-JP" dirty="0"/>
              <a:t>20</a:t>
            </a:r>
            <a:r>
              <a:rPr kumimoji="1" lang="ja-JP" altLang="en-US" dirty="0"/>
              <a:t>秒を越える場合には、エンジンをストップするようにしましょう。</a:t>
            </a:r>
            <a:endParaRPr kumimoji="1" lang="en-US" altLang="ja-JP" dirty="0"/>
          </a:p>
          <a:p>
            <a:endParaRPr kumimoji="1" lang="en-US" altLang="ja-JP" dirty="0"/>
          </a:p>
        </p:txBody>
      </p:sp>
      <p:sp>
        <p:nvSpPr>
          <p:cNvPr id="4" name="スライド番号プレースホルダー 3"/>
          <p:cNvSpPr>
            <a:spLocks noGrp="1"/>
          </p:cNvSpPr>
          <p:nvPr>
            <p:ph type="sldNum" sz="quarter" idx="5"/>
          </p:nvPr>
        </p:nvSpPr>
        <p:spPr/>
        <p:txBody>
          <a:bodyPr/>
          <a:lstStyle/>
          <a:p>
            <a:pPr>
              <a:defRPr/>
            </a:pPr>
            <a:fld id="{11DC1402-8173-4FAD-8889-1E55CF206AD9}" type="slidenum">
              <a:rPr lang="ja-JP" altLang="en-US" smtClean="0"/>
              <a:pPr>
                <a:defRPr/>
              </a:pPr>
              <a:t>6</a:t>
            </a:fld>
            <a:endParaRPr lang="ja-JP" altLang="en-US"/>
          </a:p>
        </p:txBody>
      </p:sp>
    </p:spTree>
    <p:extLst>
      <p:ext uri="{BB962C8B-B14F-4D97-AF65-F5344CB8AC3E}">
        <p14:creationId xmlns:p14="http://schemas.microsoft.com/office/powerpoint/2010/main" val="264641125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r>
              <a:rPr kumimoji="1" lang="ja-JP" altLang="en-US" dirty="0"/>
              <a:t>②急発進、急加速を避ける</a:t>
            </a:r>
            <a:endParaRPr kumimoji="1" lang="en-US" altLang="ja-JP" dirty="0"/>
          </a:p>
          <a:p>
            <a:endParaRPr kumimoji="1" lang="en-US" altLang="ja-JP" dirty="0"/>
          </a:p>
          <a:p>
            <a:r>
              <a:rPr kumimoji="1" lang="ja-JP" altLang="en-US" dirty="0"/>
              <a:t>停止状態から発進する場合の注意点です。</a:t>
            </a:r>
            <a:endParaRPr kumimoji="1" lang="en-US" altLang="ja-JP" dirty="0"/>
          </a:p>
          <a:p>
            <a:endParaRPr kumimoji="1" lang="en-US" altLang="ja-JP" dirty="0"/>
          </a:p>
          <a:p>
            <a:r>
              <a:rPr kumimoji="1" lang="ja-JP" altLang="en-US" dirty="0"/>
              <a:t>エンジンは高回転になるほど出力が増えますが、それにともない燃料消費が増加します。</a:t>
            </a:r>
            <a:endParaRPr kumimoji="1" lang="en-US" altLang="ja-JP" dirty="0"/>
          </a:p>
          <a:p>
            <a:r>
              <a:rPr kumimoji="1" lang="ja-JP" altLang="en-US" dirty="0"/>
              <a:t>そのため、タコメーター内の緑の部分、エンジン回転数が毎分</a:t>
            </a:r>
            <a:r>
              <a:rPr kumimoji="1" lang="en-US" altLang="ja-JP" dirty="0"/>
              <a:t>1200</a:t>
            </a:r>
            <a:r>
              <a:rPr kumimoji="1" lang="ja-JP" altLang="en-US" dirty="0"/>
              <a:t>～</a:t>
            </a:r>
            <a:r>
              <a:rPr kumimoji="1" lang="en-US" altLang="ja-JP" dirty="0"/>
              <a:t>1500</a:t>
            </a:r>
            <a:r>
              <a:rPr kumimoji="1" lang="ja-JP" altLang="en-US" dirty="0"/>
              <a:t>回転のグリーンゾーンでのシフトアップが重要となります。</a:t>
            </a:r>
            <a:endParaRPr kumimoji="1" lang="en-US" altLang="ja-JP" dirty="0"/>
          </a:p>
          <a:p>
            <a:r>
              <a:rPr kumimoji="1" lang="ja-JP" altLang="en-US" dirty="0"/>
              <a:t>これを実施するために、アクセルはゆっくりと踏み込むのがポイントとなります。</a:t>
            </a:r>
            <a:endParaRPr kumimoji="1" lang="en-US" altLang="ja-JP" dirty="0"/>
          </a:p>
          <a:p>
            <a:endParaRPr kumimoji="1" lang="en-US" altLang="ja-JP" dirty="0"/>
          </a:p>
          <a:p>
            <a:pPr marL="0" marR="0" lvl="0" indent="0" algn="l" defTabSz="914400" rtl="0" eaLnBrk="0" fontAlgn="base" latinLnBrk="0" hangingPunct="0">
              <a:lnSpc>
                <a:spcPct val="100000"/>
              </a:lnSpc>
              <a:spcBef>
                <a:spcPct val="30000"/>
              </a:spcBef>
              <a:spcAft>
                <a:spcPct val="0"/>
              </a:spcAft>
              <a:buClrTx/>
              <a:buSzTx/>
              <a:buFontTx/>
              <a:buNone/>
              <a:tabLst/>
              <a:defRPr/>
            </a:pPr>
            <a:r>
              <a:rPr kumimoji="1" lang="ja-JP" altLang="en-US" dirty="0"/>
              <a:t>また、</a:t>
            </a:r>
            <a:r>
              <a:rPr lang="ja-JP" altLang="en-US" dirty="0">
                <a:latin typeface="ＭＳ Ｐゴシック" panose="020B0600070205080204" pitchFamily="50" charset="-128"/>
              </a:rPr>
              <a:t>ゆるやかな発進・加速は安全運転にもつながります。</a:t>
            </a:r>
            <a:endParaRPr lang="en-US" altLang="ja-JP" dirty="0">
              <a:latin typeface="ＭＳ Ｐゴシック" panose="020B0600070205080204" pitchFamily="50" charset="-128"/>
            </a:endParaRPr>
          </a:p>
        </p:txBody>
      </p:sp>
      <p:sp>
        <p:nvSpPr>
          <p:cNvPr id="4" name="スライド番号プレースホルダー 3"/>
          <p:cNvSpPr>
            <a:spLocks noGrp="1"/>
          </p:cNvSpPr>
          <p:nvPr>
            <p:ph type="sldNum" sz="quarter" idx="5"/>
          </p:nvPr>
        </p:nvSpPr>
        <p:spPr/>
        <p:txBody>
          <a:bodyPr/>
          <a:lstStyle/>
          <a:p>
            <a:pPr>
              <a:defRPr/>
            </a:pPr>
            <a:fld id="{11DC1402-8173-4FAD-8889-1E55CF206AD9}" type="slidenum">
              <a:rPr lang="ja-JP" altLang="en-US" smtClean="0"/>
              <a:pPr>
                <a:defRPr/>
              </a:pPr>
              <a:t>7</a:t>
            </a:fld>
            <a:endParaRPr lang="ja-JP" altLang="en-US"/>
          </a:p>
        </p:txBody>
      </p:sp>
    </p:spTree>
    <p:extLst>
      <p:ext uri="{BB962C8B-B14F-4D97-AF65-F5344CB8AC3E}">
        <p14:creationId xmlns:p14="http://schemas.microsoft.com/office/powerpoint/2010/main" val="278232699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r>
              <a:rPr kumimoji="1" lang="ja-JP" altLang="en-US" dirty="0"/>
              <a:t>③早めのシフトアップ</a:t>
            </a:r>
            <a:endParaRPr kumimoji="1" lang="en-US" altLang="ja-JP" dirty="0"/>
          </a:p>
          <a:p>
            <a:endParaRPr kumimoji="1" lang="en-US" altLang="ja-JP" dirty="0"/>
          </a:p>
          <a:p>
            <a:r>
              <a:rPr kumimoji="1" lang="ja-JP" altLang="en-US" dirty="0"/>
              <a:t>早めにシフトアップをすることで、常にエンジン回転数が低くなり、燃費が向上します。</a:t>
            </a:r>
            <a:endParaRPr kumimoji="1" lang="en-US" altLang="ja-JP" dirty="0"/>
          </a:p>
          <a:p>
            <a:r>
              <a:rPr kumimoji="1" lang="ja-JP" altLang="en-US" dirty="0"/>
              <a:t>グリーンゾーンを超えない回転数でのシフトアップを心がけながら、意識的に一段上のギアで運転してみましょう。</a:t>
            </a:r>
          </a:p>
          <a:p>
            <a:endParaRPr kumimoji="1" lang="ja-JP" altLang="en-US" dirty="0"/>
          </a:p>
        </p:txBody>
      </p:sp>
      <p:sp>
        <p:nvSpPr>
          <p:cNvPr id="4" name="スライド番号プレースホルダー 3"/>
          <p:cNvSpPr>
            <a:spLocks noGrp="1"/>
          </p:cNvSpPr>
          <p:nvPr>
            <p:ph type="sldNum" sz="quarter" idx="5"/>
          </p:nvPr>
        </p:nvSpPr>
        <p:spPr/>
        <p:txBody>
          <a:bodyPr/>
          <a:lstStyle/>
          <a:p>
            <a:pPr>
              <a:defRPr/>
            </a:pPr>
            <a:fld id="{11DC1402-8173-4FAD-8889-1E55CF206AD9}" type="slidenum">
              <a:rPr lang="ja-JP" altLang="en-US" smtClean="0"/>
              <a:pPr>
                <a:defRPr/>
              </a:pPr>
              <a:t>8</a:t>
            </a:fld>
            <a:endParaRPr lang="ja-JP" altLang="en-US"/>
          </a:p>
        </p:txBody>
      </p:sp>
    </p:spTree>
    <p:extLst>
      <p:ext uri="{BB962C8B-B14F-4D97-AF65-F5344CB8AC3E}">
        <p14:creationId xmlns:p14="http://schemas.microsoft.com/office/powerpoint/2010/main" val="57769395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r>
              <a:rPr kumimoji="1" lang="ja-JP" altLang="en-US" dirty="0"/>
              <a:t>④一定速運転の励行</a:t>
            </a:r>
            <a:endParaRPr kumimoji="1" lang="en-US" altLang="ja-JP" dirty="0"/>
          </a:p>
          <a:p>
            <a:endParaRPr kumimoji="1" lang="en-US" altLang="ja-JP" dirty="0"/>
          </a:p>
          <a:p>
            <a:r>
              <a:rPr kumimoji="1" lang="ja-JP" altLang="en-US" dirty="0"/>
              <a:t>加速と減速を繰り返す波状運転は燃費の悪化を招きます。</a:t>
            </a:r>
            <a:endParaRPr kumimoji="1" lang="en-US" altLang="ja-JP" dirty="0"/>
          </a:p>
          <a:p>
            <a:r>
              <a:rPr kumimoji="1" lang="ja-JP" altLang="en-US" dirty="0"/>
              <a:t>速度ムラの無い、一定した運転、「定速運転」を目指しましょう。</a:t>
            </a:r>
            <a:endParaRPr kumimoji="1" lang="en-US" altLang="ja-JP" dirty="0"/>
          </a:p>
          <a:p>
            <a:endParaRPr kumimoji="1" lang="en-US" altLang="ja-JP" dirty="0"/>
          </a:p>
          <a:p>
            <a:r>
              <a:rPr kumimoji="1" lang="ja-JP" altLang="en-US" dirty="0"/>
              <a:t>定速運転を実施することで、</a:t>
            </a:r>
            <a:r>
              <a:rPr kumimoji="1" lang="en-US" altLang="ja-JP" dirty="0"/>
              <a:t>30</a:t>
            </a:r>
            <a:r>
              <a:rPr kumimoji="1" lang="ja-JP" altLang="en-US" dirty="0"/>
              <a:t>％以上の燃費改善が期待できます。</a:t>
            </a:r>
            <a:endParaRPr kumimoji="1" lang="en-US" altLang="ja-JP" dirty="0"/>
          </a:p>
          <a:p>
            <a:pPr marL="0" marR="0" lvl="0" indent="0" algn="l" defTabSz="914400" rtl="0" eaLnBrk="0" fontAlgn="base" latinLnBrk="0" hangingPunct="0">
              <a:lnSpc>
                <a:spcPct val="100000"/>
              </a:lnSpc>
              <a:spcBef>
                <a:spcPct val="30000"/>
              </a:spcBef>
              <a:spcAft>
                <a:spcPct val="0"/>
              </a:spcAft>
              <a:buClrTx/>
              <a:buSzTx/>
              <a:buFontTx/>
              <a:buNone/>
              <a:tabLst/>
              <a:defRPr/>
            </a:pPr>
            <a:r>
              <a:rPr lang="ja-JP" altLang="en-US" dirty="0">
                <a:latin typeface="ＭＳ Ｐゴシック" panose="020B0600070205080204" pitchFamily="50" charset="-128"/>
              </a:rPr>
              <a:t>車間距離をなるべくあけて運転することが定速運転のポイントです。</a:t>
            </a:r>
            <a:endParaRPr lang="en-US" altLang="ja-JP" dirty="0">
              <a:latin typeface="ＭＳ Ｐゴシック" panose="020B0600070205080204" pitchFamily="50" charset="-128"/>
            </a:endParaRPr>
          </a:p>
        </p:txBody>
      </p:sp>
      <p:sp>
        <p:nvSpPr>
          <p:cNvPr id="4" name="スライド番号プレースホルダー 3"/>
          <p:cNvSpPr>
            <a:spLocks noGrp="1"/>
          </p:cNvSpPr>
          <p:nvPr>
            <p:ph type="sldNum" sz="quarter" idx="5"/>
          </p:nvPr>
        </p:nvSpPr>
        <p:spPr/>
        <p:txBody>
          <a:bodyPr/>
          <a:lstStyle/>
          <a:p>
            <a:pPr>
              <a:defRPr/>
            </a:pPr>
            <a:fld id="{11DC1402-8173-4FAD-8889-1E55CF206AD9}" type="slidenum">
              <a:rPr lang="ja-JP" altLang="en-US" smtClean="0"/>
              <a:pPr>
                <a:defRPr/>
              </a:pPr>
              <a:t>9</a:t>
            </a:fld>
            <a:endParaRPr lang="ja-JP" altLang="en-US"/>
          </a:p>
        </p:txBody>
      </p:sp>
    </p:spTree>
    <p:extLst>
      <p:ext uri="{BB962C8B-B14F-4D97-AF65-F5344CB8AC3E}">
        <p14:creationId xmlns:p14="http://schemas.microsoft.com/office/powerpoint/2010/main" val="281360438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r>
              <a:rPr kumimoji="1" lang="ja-JP" altLang="en-US" dirty="0"/>
              <a:t>⑤エンジンブレーキの活用</a:t>
            </a:r>
            <a:endParaRPr kumimoji="1" lang="en-US" altLang="ja-JP" dirty="0"/>
          </a:p>
          <a:p>
            <a:endParaRPr kumimoji="1" lang="en-US" altLang="ja-JP" dirty="0"/>
          </a:p>
          <a:p>
            <a:pPr marL="0" marR="0" lvl="0" indent="0" algn="l" defTabSz="914400" rtl="0" eaLnBrk="0" fontAlgn="base" latinLnBrk="0" hangingPunct="0">
              <a:lnSpc>
                <a:spcPct val="100000"/>
              </a:lnSpc>
              <a:spcBef>
                <a:spcPct val="30000"/>
              </a:spcBef>
              <a:spcAft>
                <a:spcPct val="0"/>
              </a:spcAft>
              <a:buClrTx/>
              <a:buSzTx/>
              <a:buFontTx/>
              <a:buNone/>
              <a:tabLst/>
              <a:defRPr/>
            </a:pPr>
            <a:r>
              <a:rPr lang="ja-JP" altLang="en-US" dirty="0">
                <a:latin typeface="ＭＳ Ｐゴシック" panose="020B0600070205080204" pitchFamily="50" charset="-128"/>
              </a:rPr>
              <a:t>赤信号では早めにアクセルオフし、エンジンブレーキを使用しましょう。</a:t>
            </a:r>
            <a:endParaRPr lang="en-US" altLang="ja-JP" dirty="0">
              <a:latin typeface="ＭＳ Ｐゴシック" panose="020B0600070205080204" pitchFamily="50"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ja-JP" altLang="en-US" dirty="0">
                <a:latin typeface="ＭＳ Ｐゴシック" panose="020B0600070205080204" pitchFamily="50" charset="-128"/>
              </a:rPr>
              <a:t>燃料の削減、急ブレーキ回避による安全性の向上にもつながります。</a:t>
            </a:r>
            <a:endParaRPr lang="en-US" altLang="ja-JP" dirty="0">
              <a:latin typeface="ＭＳ Ｐゴシック" panose="020B0600070205080204" pitchFamily="50"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US" altLang="ja-JP" dirty="0">
              <a:latin typeface="ＭＳ Ｐゴシック" panose="020B0600070205080204" pitchFamily="50"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ja-JP" altLang="en-US" dirty="0">
                <a:latin typeface="ＭＳ Ｐゴシック" panose="020B0600070205080204" pitchFamily="50" charset="-128"/>
              </a:rPr>
              <a:t>赤信号を確認➡アクセルオフ➡エンジンブレーキの状態で徐々に減速➡停止位置近くでフットブレーキで停車</a:t>
            </a:r>
            <a:endParaRPr lang="en-US" altLang="ja-JP" dirty="0">
              <a:latin typeface="ＭＳ Ｐゴシック" panose="020B0600070205080204" pitchFamily="50"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ja-JP" altLang="en-US" dirty="0">
                <a:latin typeface="ＭＳ Ｐゴシック" panose="020B0600070205080204" pitchFamily="50" charset="-128"/>
              </a:rPr>
              <a:t>という理想的な停止をこころがけましょう。</a:t>
            </a:r>
            <a:endParaRPr lang="en-US" altLang="ja-JP" dirty="0">
              <a:latin typeface="ＭＳ Ｐゴシック" panose="020B0600070205080204" pitchFamily="50"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ja-JP" altLang="en-US" dirty="0">
                <a:latin typeface="ＭＳ Ｐゴシック" panose="020B0600070205080204" pitchFamily="50" charset="-128"/>
              </a:rPr>
              <a:t>燃料を噴射しない時間を長くする、より高度な省燃費運転を目指しましょう。</a:t>
            </a:r>
            <a:endParaRPr kumimoji="1" lang="en-US" altLang="ja-JP" dirty="0"/>
          </a:p>
          <a:p>
            <a:endParaRPr kumimoji="1" lang="ja-JP" altLang="en-US" dirty="0"/>
          </a:p>
        </p:txBody>
      </p:sp>
      <p:sp>
        <p:nvSpPr>
          <p:cNvPr id="4" name="スライド番号プレースホルダー 3"/>
          <p:cNvSpPr>
            <a:spLocks noGrp="1"/>
          </p:cNvSpPr>
          <p:nvPr>
            <p:ph type="sldNum" sz="quarter" idx="5"/>
          </p:nvPr>
        </p:nvSpPr>
        <p:spPr/>
        <p:txBody>
          <a:bodyPr/>
          <a:lstStyle/>
          <a:p>
            <a:pPr>
              <a:defRPr/>
            </a:pPr>
            <a:fld id="{11DC1402-8173-4FAD-8889-1E55CF206AD9}" type="slidenum">
              <a:rPr lang="ja-JP" altLang="en-US" smtClean="0"/>
              <a:pPr>
                <a:defRPr/>
              </a:pPr>
              <a:t>10</a:t>
            </a:fld>
            <a:endParaRPr lang="ja-JP" altLang="en-US"/>
          </a:p>
        </p:txBody>
      </p:sp>
    </p:spTree>
    <p:extLst>
      <p:ext uri="{BB962C8B-B14F-4D97-AF65-F5344CB8AC3E}">
        <p14:creationId xmlns:p14="http://schemas.microsoft.com/office/powerpoint/2010/main" val="135908077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r>
              <a:rPr kumimoji="1" lang="ja-JP" altLang="en-US" dirty="0"/>
              <a:t>⑥下り坂でのエンジンブレーキと補助ブレーキの併用</a:t>
            </a:r>
            <a:endParaRPr kumimoji="1" lang="en-US" altLang="ja-JP" dirty="0"/>
          </a:p>
          <a:p>
            <a:endParaRPr kumimoji="1" lang="en-US" altLang="ja-JP" dirty="0"/>
          </a:p>
          <a:p>
            <a:r>
              <a:rPr kumimoji="1" lang="ja-JP" altLang="en-US" dirty="0"/>
              <a:t>下り坂では坂の勾配や積載量に合わせて、エンジンブレーキと補助ブレーキをこまめに選択しましょう。</a:t>
            </a:r>
            <a:endParaRPr kumimoji="1" lang="en-US" altLang="ja-JP" dirty="0"/>
          </a:p>
          <a:p>
            <a:r>
              <a:rPr kumimoji="1" lang="ja-JP" altLang="en-US" dirty="0"/>
              <a:t>補助ブレーキを使用することで、フットブレーキのフェード現象やペーパーロック現象を防止できます。</a:t>
            </a:r>
            <a:endParaRPr kumimoji="1" lang="en-US" altLang="ja-JP" dirty="0"/>
          </a:p>
          <a:p>
            <a:r>
              <a:rPr kumimoji="1" lang="ja-JP" altLang="en-US" dirty="0"/>
              <a:t>また、フットブレーキへの負担が減ることで、ブレーキパッドの長寿命化にもつながります。</a:t>
            </a:r>
            <a:endParaRPr kumimoji="1" lang="en-US" altLang="ja-JP" dirty="0"/>
          </a:p>
          <a:p>
            <a:endParaRPr kumimoji="1" lang="en-US" altLang="ja-JP" dirty="0"/>
          </a:p>
          <a:p>
            <a:r>
              <a:rPr kumimoji="1" lang="ja-JP" altLang="en-US" dirty="0"/>
              <a:t>なお、定速走行時や停車前の補助ブレーキの使用には前のスライドで述べた様に注意が必要です。</a:t>
            </a:r>
            <a:endParaRPr kumimoji="1" lang="en-US" altLang="ja-JP" dirty="0"/>
          </a:p>
        </p:txBody>
      </p:sp>
      <p:sp>
        <p:nvSpPr>
          <p:cNvPr id="4" name="スライド番号プレースホルダー 3"/>
          <p:cNvSpPr>
            <a:spLocks noGrp="1"/>
          </p:cNvSpPr>
          <p:nvPr>
            <p:ph type="sldNum" sz="quarter" idx="5"/>
          </p:nvPr>
        </p:nvSpPr>
        <p:spPr/>
        <p:txBody>
          <a:bodyPr/>
          <a:lstStyle/>
          <a:p>
            <a:pPr>
              <a:defRPr/>
            </a:pPr>
            <a:fld id="{11DC1402-8173-4FAD-8889-1E55CF206AD9}" type="slidenum">
              <a:rPr lang="ja-JP" altLang="en-US" smtClean="0"/>
              <a:pPr>
                <a:defRPr/>
              </a:pPr>
              <a:t>11</a:t>
            </a:fld>
            <a:endParaRPr lang="ja-JP" altLang="en-US"/>
          </a:p>
        </p:txBody>
      </p:sp>
    </p:spTree>
    <p:extLst>
      <p:ext uri="{BB962C8B-B14F-4D97-AF65-F5344CB8AC3E}">
        <p14:creationId xmlns:p14="http://schemas.microsoft.com/office/powerpoint/2010/main" val="312191045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r>
              <a:rPr kumimoji="1" lang="ja-JP" altLang="en-US" dirty="0"/>
              <a:t>⑦経済速度での走行</a:t>
            </a:r>
            <a:endParaRPr kumimoji="1" lang="en-US" altLang="ja-JP" dirty="0"/>
          </a:p>
          <a:p>
            <a:endParaRPr kumimoji="1" lang="en-US" altLang="ja-JP" dirty="0"/>
          </a:p>
          <a:p>
            <a:r>
              <a:rPr kumimoji="1" lang="ja-JP" altLang="en-US" dirty="0"/>
              <a:t>経済速度とは、円滑な交通を乱すことなく、できるだけ低いエンジン回転数で効率良く走れるスピードのことをいいます。</a:t>
            </a:r>
            <a:endParaRPr kumimoji="1" lang="en-US" altLang="ja-JP" dirty="0"/>
          </a:p>
          <a:p>
            <a:endParaRPr kumimoji="1" lang="en-US" altLang="ja-JP" dirty="0"/>
          </a:p>
          <a:p>
            <a:r>
              <a:rPr kumimoji="1" lang="ja-JP" altLang="en-US" dirty="0"/>
              <a:t>高速道路では</a:t>
            </a:r>
            <a:r>
              <a:rPr kumimoji="1" lang="en-US" altLang="ja-JP" dirty="0"/>
              <a:t>80km/h</a:t>
            </a:r>
            <a:r>
              <a:rPr kumimoji="1" lang="ja-JP" altLang="en-US" dirty="0"/>
              <a:t>、一般道路では</a:t>
            </a:r>
            <a:r>
              <a:rPr kumimoji="1" lang="en-US" altLang="ja-JP" dirty="0"/>
              <a:t>50km/h</a:t>
            </a:r>
            <a:r>
              <a:rPr kumimoji="1" lang="ja-JP" altLang="en-US" dirty="0"/>
              <a:t>以下を目安に走行しましょう。</a:t>
            </a:r>
          </a:p>
          <a:p>
            <a:endParaRPr kumimoji="1" lang="en-US" altLang="ja-JP" dirty="0"/>
          </a:p>
          <a:p>
            <a:r>
              <a:rPr kumimoji="1" lang="ja-JP" altLang="en-US" dirty="0"/>
              <a:t>定速走行や、上り坂では坂の手前での加速をするなど、省燃費をこころがけましょう。</a:t>
            </a:r>
          </a:p>
        </p:txBody>
      </p:sp>
      <p:sp>
        <p:nvSpPr>
          <p:cNvPr id="4" name="スライド番号プレースホルダー 3"/>
          <p:cNvSpPr>
            <a:spLocks noGrp="1"/>
          </p:cNvSpPr>
          <p:nvPr>
            <p:ph type="sldNum" sz="quarter" idx="5"/>
          </p:nvPr>
        </p:nvSpPr>
        <p:spPr/>
        <p:txBody>
          <a:bodyPr/>
          <a:lstStyle/>
          <a:p>
            <a:pPr>
              <a:defRPr/>
            </a:pPr>
            <a:fld id="{11DC1402-8173-4FAD-8889-1E55CF206AD9}" type="slidenum">
              <a:rPr lang="ja-JP" altLang="en-US" smtClean="0"/>
              <a:pPr>
                <a:defRPr/>
              </a:pPr>
              <a:t>12</a:t>
            </a:fld>
            <a:endParaRPr lang="ja-JP" altLang="en-US"/>
          </a:p>
        </p:txBody>
      </p:sp>
    </p:spTree>
    <p:extLst>
      <p:ext uri="{BB962C8B-B14F-4D97-AF65-F5344CB8AC3E}">
        <p14:creationId xmlns:p14="http://schemas.microsoft.com/office/powerpoint/2010/main" val="268690574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normAutofit fontScale="85000" lnSpcReduction="10000"/>
          </a:bodyPr>
          <a:lstStyle/>
          <a:p>
            <a:r>
              <a:rPr kumimoji="1" lang="ja-JP" altLang="en-US" dirty="0"/>
              <a:t>日頃の点検・整備の励行が、省燃費運転は基より、安全運転につながります。</a:t>
            </a:r>
            <a:endParaRPr kumimoji="1" lang="en-US" altLang="ja-JP" dirty="0"/>
          </a:p>
          <a:p>
            <a:r>
              <a:rPr kumimoji="1" lang="ja-JP" altLang="en-US" dirty="0"/>
              <a:t>「安全とエコにつながる点検」として、自分の手や目で確認しながら実施しましょう。</a:t>
            </a:r>
            <a:endParaRPr kumimoji="1" lang="en-US" altLang="ja-JP" dirty="0"/>
          </a:p>
          <a:p>
            <a:endParaRPr kumimoji="1" lang="en-US" altLang="ja-JP" dirty="0"/>
          </a:p>
          <a:p>
            <a:r>
              <a:rPr kumimoji="1" lang="ja-JP" altLang="en-US" dirty="0"/>
              <a:t>⑧空気抵抗の低減</a:t>
            </a:r>
            <a:endParaRPr kumimoji="1" lang="en-US" altLang="ja-JP" dirty="0"/>
          </a:p>
          <a:p>
            <a:r>
              <a:rPr kumimoji="1" lang="ja-JP" altLang="en-US" dirty="0"/>
              <a:t>ウィンドデフレクター、エアダムスカート等のエアロパーツの取付けは、空気抵抗を低減し、燃費向上につながります。</a:t>
            </a:r>
            <a:endParaRPr kumimoji="1" lang="en-US" altLang="ja-JP" dirty="0"/>
          </a:p>
          <a:p>
            <a:endParaRPr kumimoji="1" lang="en-US" altLang="ja-JP" dirty="0"/>
          </a:p>
          <a:p>
            <a:r>
              <a:rPr kumimoji="1" lang="ja-JP" altLang="en-US" dirty="0"/>
              <a:t>⑨タイヤの空気圧の適正化</a:t>
            </a:r>
            <a:endParaRPr kumimoji="1" lang="en-US" altLang="ja-JP" dirty="0"/>
          </a:p>
          <a:p>
            <a:r>
              <a:rPr kumimoji="1" lang="ja-JP" altLang="en-US" dirty="0"/>
              <a:t>タイヤの空気圧が</a:t>
            </a:r>
            <a:r>
              <a:rPr kumimoji="1" lang="en-US" altLang="ja-JP" dirty="0"/>
              <a:t>-10</a:t>
            </a:r>
            <a:r>
              <a:rPr kumimoji="1" lang="ja-JP" altLang="en-US" dirty="0"/>
              <a:t>％の状態で走行すると、燃費が</a:t>
            </a:r>
            <a:r>
              <a:rPr kumimoji="1" lang="en-US" altLang="ja-JP" dirty="0"/>
              <a:t>1.5</a:t>
            </a:r>
            <a:r>
              <a:rPr kumimoji="1" lang="ja-JP" altLang="en-US" dirty="0"/>
              <a:t>％、</a:t>
            </a:r>
            <a:r>
              <a:rPr kumimoji="1" lang="en-US" altLang="ja-JP" dirty="0"/>
              <a:t>-20</a:t>
            </a:r>
            <a:r>
              <a:rPr kumimoji="1" lang="ja-JP" altLang="en-US" dirty="0"/>
              <a:t>％では</a:t>
            </a:r>
            <a:r>
              <a:rPr kumimoji="1" lang="en-US" altLang="ja-JP" dirty="0"/>
              <a:t>3.0</a:t>
            </a:r>
            <a:r>
              <a:rPr kumimoji="1" lang="ja-JP" altLang="en-US" dirty="0"/>
              <a:t>％悪化します。</a:t>
            </a:r>
            <a:endParaRPr kumimoji="1" lang="en-US" altLang="ja-JP" dirty="0"/>
          </a:p>
          <a:p>
            <a:r>
              <a:rPr kumimoji="1" lang="ja-JP" altLang="en-US" dirty="0"/>
              <a:t>反対にタイヤの空気圧が高いと、バースト、センター摩耗、乗り心地の悪化等の問題が生じます。</a:t>
            </a:r>
          </a:p>
          <a:p>
            <a:endParaRPr kumimoji="1" lang="en-US" altLang="ja-JP" dirty="0"/>
          </a:p>
          <a:p>
            <a:r>
              <a:rPr kumimoji="1" lang="ja-JP" altLang="en-US" dirty="0"/>
              <a:t>⑩タイヤの選択</a:t>
            </a:r>
            <a:endParaRPr kumimoji="1" lang="en-US" altLang="ja-JP" dirty="0"/>
          </a:p>
          <a:p>
            <a:r>
              <a:rPr kumimoji="1" lang="ja-JP" altLang="en-US" dirty="0"/>
              <a:t>ラジアルタイヤは路面との摩擦が少ないため燃費が良く省燃費運転に適しています。</a:t>
            </a:r>
          </a:p>
          <a:p>
            <a:r>
              <a:rPr kumimoji="1" lang="ja-JP" altLang="en-US" dirty="0"/>
              <a:t>また、タイヤの発熱も小さく、操縦性、安定性にも優れています。</a:t>
            </a:r>
          </a:p>
          <a:p>
            <a:endParaRPr kumimoji="1" lang="en-US" altLang="ja-JP" dirty="0"/>
          </a:p>
          <a:p>
            <a:r>
              <a:rPr kumimoji="1" lang="ja-JP" altLang="en-US" dirty="0"/>
              <a:t>⑪エアクリーナエレメントの目詰まり防止</a:t>
            </a:r>
            <a:endParaRPr kumimoji="1" lang="en-US" altLang="ja-JP" dirty="0"/>
          </a:p>
          <a:p>
            <a:r>
              <a:rPr kumimoji="1" lang="ja-JP" altLang="en-US" dirty="0"/>
              <a:t>エアクリーナエレメントの目詰まりは、吸入空気量の減少による燃費及び出力の低下を招くため、定期的な清掃を心がけましょう。</a:t>
            </a:r>
          </a:p>
          <a:p>
            <a:r>
              <a:rPr kumimoji="1" lang="ja-JP" altLang="en-US" dirty="0"/>
              <a:t>その際、エアガンは、必ず内側から外側に吹いてください。</a:t>
            </a:r>
          </a:p>
          <a:p>
            <a:endParaRPr kumimoji="1" lang="en-US" altLang="ja-JP" dirty="0"/>
          </a:p>
          <a:p>
            <a:r>
              <a:rPr kumimoji="1" lang="ja-JP" altLang="en-US" dirty="0"/>
              <a:t>⑫エンジンオイルの適正管理</a:t>
            </a:r>
            <a:endParaRPr kumimoji="1" lang="en-US" altLang="ja-JP" dirty="0"/>
          </a:p>
          <a:p>
            <a:pPr marL="0" marR="0" lvl="0" indent="0" algn="l" defTabSz="914400" rtl="0" eaLnBrk="0" fontAlgn="base" latinLnBrk="0" hangingPunct="0">
              <a:lnSpc>
                <a:spcPct val="100000"/>
              </a:lnSpc>
              <a:spcBef>
                <a:spcPct val="30000"/>
              </a:spcBef>
              <a:spcAft>
                <a:spcPct val="0"/>
              </a:spcAft>
              <a:buClrTx/>
              <a:buSzTx/>
              <a:buFontTx/>
              <a:buNone/>
              <a:tabLst/>
              <a:defRPr/>
            </a:pPr>
            <a:r>
              <a:rPr kumimoji="1" lang="ja-JP" altLang="en-US" dirty="0"/>
              <a:t>軽油には硫黄が含まれており、燃焼の過程で発生する硫黄酸化物や煤がエンジンオイルの劣化、燃費の低下に繋がります。</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1" lang="ja-JP" altLang="en-US" dirty="0"/>
              <a:t>エンジンオイルの量と汚れのチェック、メーカー指定のオイルでの定期的な交換をしましょう。</a:t>
            </a:r>
          </a:p>
          <a:p>
            <a:endParaRPr kumimoji="1" lang="en-US" altLang="ja-JP" dirty="0"/>
          </a:p>
          <a:p>
            <a:endParaRPr kumimoji="1" lang="en-US" altLang="ja-JP" dirty="0"/>
          </a:p>
          <a:p>
            <a:endParaRPr kumimoji="1" lang="en-US" altLang="ja-JP" dirty="0"/>
          </a:p>
          <a:p>
            <a:endParaRPr kumimoji="1" lang="en-US" altLang="ja-JP" dirty="0"/>
          </a:p>
          <a:p>
            <a:endParaRPr kumimoji="1" lang="ja-JP" altLang="en-US" dirty="0"/>
          </a:p>
          <a:p>
            <a:endParaRPr kumimoji="1" lang="ja-JP" altLang="en-US" dirty="0"/>
          </a:p>
        </p:txBody>
      </p:sp>
      <p:sp>
        <p:nvSpPr>
          <p:cNvPr id="4" name="スライド番号プレースホルダー 3"/>
          <p:cNvSpPr>
            <a:spLocks noGrp="1"/>
          </p:cNvSpPr>
          <p:nvPr>
            <p:ph type="sldNum" sz="quarter" idx="5"/>
          </p:nvPr>
        </p:nvSpPr>
        <p:spPr/>
        <p:txBody>
          <a:bodyPr/>
          <a:lstStyle/>
          <a:p>
            <a:pPr>
              <a:defRPr/>
            </a:pPr>
            <a:fld id="{11DC1402-8173-4FAD-8889-1E55CF206AD9}" type="slidenum">
              <a:rPr lang="ja-JP" altLang="en-US" smtClean="0"/>
              <a:pPr>
                <a:defRPr/>
              </a:pPr>
              <a:t>13</a:t>
            </a:fld>
            <a:endParaRPr lang="ja-JP" altLang="en-US"/>
          </a:p>
        </p:txBody>
      </p:sp>
    </p:spTree>
    <p:extLst>
      <p:ext uri="{BB962C8B-B14F-4D97-AF65-F5344CB8AC3E}">
        <p14:creationId xmlns:p14="http://schemas.microsoft.com/office/powerpoint/2010/main" val="180692012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r>
              <a:rPr kumimoji="1" lang="ja-JP" altLang="en-US" dirty="0"/>
              <a:t>油圧ショベル</a:t>
            </a:r>
            <a:r>
              <a:rPr kumimoji="1" lang="ja-JP" altLang="en-US" dirty="0">
                <a:solidFill>
                  <a:srgbClr val="FF0000"/>
                </a:solidFill>
              </a:rPr>
              <a:t>における省燃費運転のポイントです。</a:t>
            </a:r>
            <a:endParaRPr kumimoji="1" lang="en-US" altLang="ja-JP" dirty="0">
              <a:solidFill>
                <a:srgbClr val="FF0000"/>
              </a:solidFill>
            </a:endParaRPr>
          </a:p>
          <a:p>
            <a:endParaRPr kumimoji="1" lang="en-US" altLang="ja-JP" dirty="0"/>
          </a:p>
          <a:p>
            <a:r>
              <a:rPr kumimoji="1" lang="ja-JP" altLang="en-US" dirty="0"/>
              <a:t>①省燃費モードの活用</a:t>
            </a:r>
            <a:endParaRPr kumimoji="1" lang="en-US" altLang="ja-JP" dirty="0"/>
          </a:p>
          <a:p>
            <a:endParaRPr kumimoji="1" lang="en-US" altLang="ja-JP" dirty="0"/>
          </a:p>
          <a:p>
            <a:r>
              <a:rPr kumimoji="1" lang="ja-JP" altLang="en-US" dirty="0"/>
              <a:t>省燃費モードとは、エンジン回転数を下げ、燃料消費率の良い回転数で操作するモードのことです。</a:t>
            </a:r>
            <a:endParaRPr kumimoji="1" lang="en-US" altLang="ja-JP" dirty="0"/>
          </a:p>
          <a:p>
            <a:r>
              <a:rPr kumimoji="1" lang="ja-JP" altLang="en-US" dirty="0"/>
              <a:t>作業状況により、省燃費モードを選択することで、燃料消費を抑えることができます。</a:t>
            </a:r>
            <a:endParaRPr kumimoji="1" lang="en-US" altLang="ja-JP" dirty="0"/>
          </a:p>
          <a:p>
            <a:endParaRPr kumimoji="1" lang="en-US" altLang="ja-JP" dirty="0"/>
          </a:p>
          <a:p>
            <a:pPr marL="0" marR="0" lvl="0" indent="0" algn="l" defTabSz="914400" rtl="0" eaLnBrk="0" fontAlgn="base" latinLnBrk="0" hangingPunct="0">
              <a:lnSpc>
                <a:spcPct val="100000"/>
              </a:lnSpc>
              <a:spcBef>
                <a:spcPct val="30000"/>
              </a:spcBef>
              <a:spcAft>
                <a:spcPct val="0"/>
              </a:spcAft>
              <a:buClrTx/>
              <a:buSzTx/>
              <a:buFontTx/>
              <a:buNone/>
              <a:tabLst/>
              <a:defRPr/>
            </a:pPr>
            <a:r>
              <a:rPr lang="ja-JP" altLang="en-US" dirty="0">
                <a:latin typeface="ＭＳ Ｐゴシック" panose="020B0600070205080204" pitchFamily="50" charset="-128"/>
              </a:rPr>
              <a:t>岩掘削等、大きなパワーを必要とする作業以外は、原則として省燃費モードを使用しましょう。</a:t>
            </a:r>
            <a:endParaRPr lang="en-US" altLang="ja-JP" dirty="0">
              <a:latin typeface="ＭＳ Ｐゴシック" panose="020B0600070205080204" pitchFamily="50"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ja-JP" altLang="en-US" dirty="0">
                <a:latin typeface="ＭＳ Ｐゴシック" panose="020B0600070205080204" pitchFamily="50" charset="-128"/>
              </a:rPr>
              <a:t>燃料当たりの作業量が大きくなります。</a:t>
            </a:r>
            <a:endParaRPr lang="en-US" altLang="ja-JP" dirty="0">
              <a:latin typeface="ＭＳ Ｐゴシック" panose="020B0600070205080204" pitchFamily="50" charset="-128"/>
            </a:endParaRPr>
          </a:p>
          <a:p>
            <a:endParaRPr kumimoji="1" lang="en-US" altLang="ja-JP" dirty="0"/>
          </a:p>
          <a:p>
            <a:r>
              <a:rPr kumimoji="1" lang="ja-JP" altLang="en-US" dirty="0"/>
              <a:t>また、オートアイドル、オートアクセルのモードを選択することでより一層燃料消費を抑えることができます。</a:t>
            </a:r>
            <a:endParaRPr kumimoji="1" lang="en-US" altLang="ja-JP" dirty="0"/>
          </a:p>
          <a:p>
            <a:r>
              <a:rPr kumimoji="1" lang="ja-JP" altLang="en-US" dirty="0"/>
              <a:t>オートアイドル、オートアクセルとは、一定時間レバー操作がないと、自動的にエンジン回転数を下げる機能のことです。</a:t>
            </a:r>
            <a:endParaRPr kumimoji="1" lang="en-US" altLang="ja-JP" dirty="0"/>
          </a:p>
        </p:txBody>
      </p:sp>
      <p:sp>
        <p:nvSpPr>
          <p:cNvPr id="4" name="スライド番号プレースホルダー 3"/>
          <p:cNvSpPr>
            <a:spLocks noGrp="1"/>
          </p:cNvSpPr>
          <p:nvPr>
            <p:ph type="sldNum" sz="quarter" idx="5"/>
          </p:nvPr>
        </p:nvSpPr>
        <p:spPr/>
        <p:txBody>
          <a:bodyPr/>
          <a:lstStyle/>
          <a:p>
            <a:pPr>
              <a:defRPr/>
            </a:pPr>
            <a:fld id="{11DC1402-8173-4FAD-8889-1E55CF206AD9}" type="slidenum">
              <a:rPr lang="ja-JP" altLang="en-US" smtClean="0"/>
              <a:pPr>
                <a:defRPr/>
              </a:pPr>
              <a:t>14</a:t>
            </a:fld>
            <a:endParaRPr lang="ja-JP" altLang="en-US"/>
          </a:p>
        </p:txBody>
      </p:sp>
    </p:spTree>
    <p:extLst>
      <p:ext uri="{BB962C8B-B14F-4D97-AF65-F5344CB8AC3E}">
        <p14:creationId xmlns:p14="http://schemas.microsoft.com/office/powerpoint/2010/main" val="141663087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r>
              <a:rPr kumimoji="1" lang="ja-JP" altLang="en-US" dirty="0"/>
              <a:t>②アイドリングストップ</a:t>
            </a:r>
            <a:endParaRPr kumimoji="1" lang="en-US" altLang="ja-JP" dirty="0"/>
          </a:p>
          <a:p>
            <a:endParaRPr kumimoji="1" lang="en-US" altLang="ja-JP" dirty="0"/>
          </a:p>
          <a:p>
            <a:r>
              <a:rPr kumimoji="1" lang="ja-JP" altLang="en-US" dirty="0"/>
              <a:t>エンジン始動時の暖機運転は、</a:t>
            </a:r>
            <a:r>
              <a:rPr kumimoji="1" lang="en-US" altLang="ja-JP" dirty="0"/>
              <a:t>5</a:t>
            </a:r>
            <a:r>
              <a:rPr kumimoji="1" lang="ja-JP" altLang="en-US" dirty="0"/>
              <a:t>分で十分な効果があります。</a:t>
            </a:r>
            <a:endParaRPr kumimoji="1" lang="en-US" altLang="ja-JP" dirty="0"/>
          </a:p>
          <a:p>
            <a:r>
              <a:rPr kumimoji="1" lang="ja-JP" altLang="en-US" dirty="0"/>
              <a:t>また、休車時や積込待ちの際はできるだけアイドリングストップを心掛け、燃料消費を抑えましょう。</a:t>
            </a:r>
            <a:endParaRPr kumimoji="1" lang="en-US" altLang="ja-JP" dirty="0"/>
          </a:p>
          <a:p>
            <a:endParaRPr kumimoji="1" lang="en-US" altLang="ja-JP" dirty="0"/>
          </a:p>
          <a:p>
            <a:r>
              <a:rPr kumimoji="1" lang="ja-JP" altLang="en-US" dirty="0"/>
              <a:t>一定時間アイドリングが続くと自動的にエンジンが停止する「オートアイドリングストップ機能」や</a:t>
            </a:r>
            <a:endParaRPr kumimoji="1" lang="en-US" altLang="ja-JP" dirty="0"/>
          </a:p>
          <a:p>
            <a:r>
              <a:rPr kumimoji="1" lang="ja-JP" altLang="en-US" dirty="0"/>
              <a:t>一定時間ブーム、アームが動かない場合、自動的にエンジン回転数を下げる「アイドリング制御モード」を活用することで、</a:t>
            </a:r>
            <a:endParaRPr kumimoji="1" lang="en-US" altLang="ja-JP" dirty="0"/>
          </a:p>
          <a:p>
            <a:r>
              <a:rPr kumimoji="1" lang="ja-JP" altLang="en-US" dirty="0"/>
              <a:t>簡単に燃料消費量を抑えることができます。</a:t>
            </a:r>
            <a:endParaRPr kumimoji="1" lang="en-US" altLang="ja-JP" dirty="0"/>
          </a:p>
          <a:p>
            <a:endParaRPr kumimoji="1" lang="en-US" altLang="ja-JP" dirty="0"/>
          </a:p>
          <a:p>
            <a:r>
              <a:rPr kumimoji="1" lang="ja-JP" altLang="en-US" dirty="0"/>
              <a:t>なお作業後には５分間の冷却運転を実施して、加熱したエンジンを冷ますことで、故障の予防を心がけましょう。</a:t>
            </a:r>
            <a:endParaRPr kumimoji="1" lang="en-US" altLang="ja-JP" dirty="0"/>
          </a:p>
          <a:p>
            <a:endParaRPr kumimoji="1" lang="en-US" altLang="ja-JP" dirty="0"/>
          </a:p>
          <a:p>
            <a:endParaRPr kumimoji="1" lang="ja-JP" altLang="en-US" dirty="0"/>
          </a:p>
          <a:p>
            <a:endParaRPr kumimoji="1" lang="ja-JP" altLang="en-US" dirty="0"/>
          </a:p>
          <a:p>
            <a:endParaRPr kumimoji="1" lang="en-US" altLang="ja-JP" dirty="0"/>
          </a:p>
          <a:p>
            <a:endParaRPr kumimoji="1" lang="ja-JP" altLang="en-US" dirty="0"/>
          </a:p>
        </p:txBody>
      </p:sp>
      <p:sp>
        <p:nvSpPr>
          <p:cNvPr id="4" name="スライド番号プレースホルダー 3"/>
          <p:cNvSpPr>
            <a:spLocks noGrp="1"/>
          </p:cNvSpPr>
          <p:nvPr>
            <p:ph type="sldNum" sz="quarter" idx="5"/>
          </p:nvPr>
        </p:nvSpPr>
        <p:spPr/>
        <p:txBody>
          <a:bodyPr/>
          <a:lstStyle/>
          <a:p>
            <a:pPr>
              <a:defRPr/>
            </a:pPr>
            <a:fld id="{11DC1402-8173-4FAD-8889-1E55CF206AD9}" type="slidenum">
              <a:rPr lang="ja-JP" altLang="en-US" smtClean="0"/>
              <a:pPr>
                <a:defRPr/>
              </a:pPr>
              <a:t>15</a:t>
            </a:fld>
            <a:endParaRPr lang="ja-JP" altLang="en-US"/>
          </a:p>
        </p:txBody>
      </p:sp>
    </p:spTree>
    <p:extLst>
      <p:ext uri="{BB962C8B-B14F-4D97-AF65-F5344CB8AC3E}">
        <p14:creationId xmlns:p14="http://schemas.microsoft.com/office/powerpoint/2010/main" val="350606466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normAutofit fontScale="92500"/>
          </a:bodyPr>
          <a:lstStyle/>
          <a:p>
            <a:r>
              <a:rPr kumimoji="1" lang="ja-JP" altLang="en-US" dirty="0"/>
              <a:t>③機械能力を活かした作業</a:t>
            </a:r>
            <a:endParaRPr kumimoji="1" lang="en-US" altLang="ja-JP" dirty="0"/>
          </a:p>
          <a:p>
            <a:endParaRPr kumimoji="1" lang="en-US" altLang="ja-JP" dirty="0"/>
          </a:p>
          <a:p>
            <a:r>
              <a:rPr kumimoji="1" lang="ja-JP" altLang="en-US" dirty="0"/>
              <a:t>最も効率の良い作業範囲で機械を稼働させることで、効率を高め、燃費の改善を図ることができます。</a:t>
            </a:r>
            <a:endParaRPr kumimoji="1" lang="en-US" altLang="ja-JP" dirty="0"/>
          </a:p>
          <a:p>
            <a:endParaRPr kumimoji="1" lang="en-US" altLang="ja-JP" dirty="0"/>
          </a:p>
          <a:p>
            <a:r>
              <a:rPr kumimoji="1" lang="ja-JP" altLang="en-US" dirty="0"/>
              <a:t>まず、車体を水平に置き、安定を図ることから始めましょう。</a:t>
            </a:r>
            <a:endParaRPr kumimoji="1" lang="en-US" altLang="ja-JP" dirty="0"/>
          </a:p>
          <a:p>
            <a:endParaRPr kumimoji="1" lang="en-US" altLang="ja-JP" dirty="0"/>
          </a:p>
          <a:p>
            <a:r>
              <a:rPr kumimoji="1" lang="ja-JP" altLang="en-US" dirty="0"/>
              <a:t>油圧シリンダーはその力を最大限掘削力に伝えることが重要です。</a:t>
            </a:r>
            <a:endParaRPr kumimoji="1" lang="en-US" altLang="ja-JP" dirty="0"/>
          </a:p>
          <a:p>
            <a:r>
              <a:rPr kumimoji="1" lang="ja-JP" altLang="en-US" dirty="0"/>
              <a:t>そのため、最大掘削力を得られる、アームシリンダーと連結ピンの角度が</a:t>
            </a:r>
            <a:r>
              <a:rPr kumimoji="1" lang="en-US" altLang="ja-JP" dirty="0"/>
              <a:t>90</a:t>
            </a:r>
            <a:r>
              <a:rPr kumimoji="1" lang="ja-JP" altLang="en-US" dirty="0"/>
              <a:t>度となる位置を意識します。</a:t>
            </a:r>
            <a:endParaRPr kumimoji="1" lang="en-US" altLang="ja-JP" dirty="0"/>
          </a:p>
          <a:p>
            <a:r>
              <a:rPr kumimoji="1" lang="ja-JP" altLang="en-US" dirty="0"/>
              <a:t>掘削は、アームを鉛直に下した位置から、前方</a:t>
            </a:r>
            <a:r>
              <a:rPr kumimoji="1" lang="en-US" altLang="ja-JP" dirty="0"/>
              <a:t>45</a:t>
            </a:r>
            <a:r>
              <a:rPr kumimoji="1" lang="ja-JP" altLang="en-US" dirty="0"/>
              <a:t>度、手前</a:t>
            </a:r>
            <a:r>
              <a:rPr kumimoji="1" lang="en-US" altLang="ja-JP" dirty="0"/>
              <a:t>30</a:t>
            </a:r>
            <a:r>
              <a:rPr kumimoji="1" lang="ja-JP" altLang="en-US" dirty="0"/>
              <a:t>度の範囲で行います。</a:t>
            </a:r>
            <a:endParaRPr kumimoji="1" lang="en-US" altLang="ja-JP" dirty="0"/>
          </a:p>
          <a:p>
            <a:endParaRPr kumimoji="1" lang="en-US" altLang="ja-JP" dirty="0"/>
          </a:p>
          <a:p>
            <a:r>
              <a:rPr kumimoji="1" lang="ja-JP" altLang="en-US" dirty="0"/>
              <a:t>手前掘削、遠方掘削は、最大掘削力を使うことができないので避けるようにしてください。</a:t>
            </a:r>
            <a:endParaRPr kumimoji="1" lang="en-US" altLang="ja-JP" dirty="0"/>
          </a:p>
          <a:p>
            <a:endParaRPr kumimoji="1" lang="en-US" altLang="ja-JP" dirty="0"/>
          </a:p>
          <a:p>
            <a:r>
              <a:rPr kumimoji="1" lang="ja-JP" altLang="en-US" dirty="0"/>
              <a:t>掘削負荷が大きくなりすぎた結果、ブーム、アームが動かなくなった状態を油圧リリーフといいます。</a:t>
            </a:r>
            <a:endParaRPr kumimoji="1" lang="en-US" altLang="ja-JP" dirty="0"/>
          </a:p>
          <a:p>
            <a:r>
              <a:rPr kumimoji="1" lang="ja-JP" altLang="en-US" dirty="0"/>
              <a:t>油圧リリーフになると、油圧回路を保護するために、油圧を逃がす仕組みが作動します。</a:t>
            </a:r>
            <a:endParaRPr kumimoji="1" lang="en-US" altLang="ja-JP" dirty="0"/>
          </a:p>
          <a:p>
            <a:r>
              <a:rPr kumimoji="1" lang="ja-JP" altLang="en-US" dirty="0"/>
              <a:t>そのため、ブーム、アームが動かない状態で、無駄に燃料を消費するだけになるので、油圧リリーフは即座に回避するようにしましょう。</a:t>
            </a:r>
          </a:p>
        </p:txBody>
      </p:sp>
      <p:sp>
        <p:nvSpPr>
          <p:cNvPr id="4" name="スライド番号プレースホルダー 3"/>
          <p:cNvSpPr>
            <a:spLocks noGrp="1"/>
          </p:cNvSpPr>
          <p:nvPr>
            <p:ph type="sldNum" sz="quarter" idx="5"/>
          </p:nvPr>
        </p:nvSpPr>
        <p:spPr/>
        <p:txBody>
          <a:bodyPr/>
          <a:lstStyle/>
          <a:p>
            <a:pPr>
              <a:defRPr/>
            </a:pPr>
            <a:fld id="{11DC1402-8173-4FAD-8889-1E55CF206AD9}" type="slidenum">
              <a:rPr lang="ja-JP" altLang="en-US" smtClean="0"/>
              <a:pPr>
                <a:defRPr/>
              </a:pPr>
              <a:t>16</a:t>
            </a:fld>
            <a:endParaRPr lang="ja-JP" altLang="en-US"/>
          </a:p>
        </p:txBody>
      </p:sp>
    </p:spTree>
    <p:extLst>
      <p:ext uri="{BB962C8B-B14F-4D97-AF65-F5344CB8AC3E}">
        <p14:creationId xmlns:p14="http://schemas.microsoft.com/office/powerpoint/2010/main" val="85045681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r>
              <a:rPr kumimoji="1" lang="ja-JP" altLang="en-US" dirty="0"/>
              <a:t>④無駄のない動作の組み合わせ（サイクルタイムの短縮）</a:t>
            </a:r>
            <a:endParaRPr kumimoji="1" lang="en-US" altLang="ja-JP" dirty="0"/>
          </a:p>
          <a:p>
            <a:endParaRPr kumimoji="1" lang="en-US" altLang="ja-JP" dirty="0"/>
          </a:p>
          <a:p>
            <a:r>
              <a:rPr kumimoji="1" lang="ja-JP" altLang="en-US" dirty="0"/>
              <a:t>無駄のない動作の組み合わせが、サイクルタイムの短縮となり、省燃費運転につながります。</a:t>
            </a:r>
            <a:endParaRPr kumimoji="1" lang="en-US" altLang="ja-JP" dirty="0"/>
          </a:p>
          <a:p>
            <a:endParaRPr kumimoji="1" lang="en-US" altLang="ja-JP" dirty="0"/>
          </a:p>
          <a:p>
            <a:r>
              <a:rPr kumimoji="1" lang="ja-JP" altLang="en-US" dirty="0"/>
              <a:t>旋回中のブーム、アームの同時操作や２段掘削によるバケットの移動距離減少によって、</a:t>
            </a:r>
            <a:endParaRPr kumimoji="1" lang="en-US" altLang="ja-JP" dirty="0"/>
          </a:p>
          <a:p>
            <a:r>
              <a:rPr kumimoji="1" lang="ja-JP" altLang="en-US" dirty="0"/>
              <a:t>掘削時間短縮の効果を得ることができます。</a:t>
            </a:r>
            <a:endParaRPr kumimoji="1" lang="en-US" altLang="ja-JP" dirty="0"/>
          </a:p>
          <a:p>
            <a:endParaRPr kumimoji="1" lang="en-US" altLang="ja-JP" dirty="0"/>
          </a:p>
          <a:p>
            <a:r>
              <a:rPr kumimoji="1" lang="ja-JP" altLang="en-US" dirty="0"/>
              <a:t>また、旋回角度をできるだけ少なくすることでも、サイクルタイムを短縮することができます。</a:t>
            </a:r>
            <a:endParaRPr kumimoji="1" lang="en-US" altLang="ja-JP" dirty="0"/>
          </a:p>
          <a:p>
            <a:r>
              <a:rPr kumimoji="1" lang="ja-JP" altLang="en-US" dirty="0"/>
              <a:t>旋回にかかる時間は、往復で効いてきますので、油圧ショベルの位置、ダンプトラックの位置は適切に決めるようにしましょう。</a:t>
            </a:r>
            <a:endParaRPr kumimoji="1" lang="en-US" altLang="ja-JP" dirty="0"/>
          </a:p>
          <a:p>
            <a:endParaRPr kumimoji="1" lang="en-US" altLang="ja-JP" dirty="0"/>
          </a:p>
          <a:p>
            <a:r>
              <a:rPr kumimoji="1" lang="ja-JP" altLang="en-US" dirty="0"/>
              <a:t>ダンプトラックへの積み込みでは、ベンチ高さをダンプあおりと同じ高さにすることで、スムーズかつ短時間での作業が実施できます。</a:t>
            </a:r>
          </a:p>
        </p:txBody>
      </p:sp>
      <p:sp>
        <p:nvSpPr>
          <p:cNvPr id="4" name="スライド番号プレースホルダー 3"/>
          <p:cNvSpPr>
            <a:spLocks noGrp="1"/>
          </p:cNvSpPr>
          <p:nvPr>
            <p:ph type="sldNum" sz="quarter" idx="5"/>
          </p:nvPr>
        </p:nvSpPr>
        <p:spPr/>
        <p:txBody>
          <a:bodyPr/>
          <a:lstStyle/>
          <a:p>
            <a:pPr>
              <a:defRPr/>
            </a:pPr>
            <a:fld id="{11DC1402-8173-4FAD-8889-1E55CF206AD9}" type="slidenum">
              <a:rPr lang="ja-JP" altLang="en-US" smtClean="0"/>
              <a:pPr>
                <a:defRPr/>
              </a:pPr>
              <a:t>17</a:t>
            </a:fld>
            <a:endParaRPr lang="ja-JP" altLang="en-US"/>
          </a:p>
        </p:txBody>
      </p:sp>
    </p:spTree>
    <p:extLst>
      <p:ext uri="{BB962C8B-B14F-4D97-AF65-F5344CB8AC3E}">
        <p14:creationId xmlns:p14="http://schemas.microsoft.com/office/powerpoint/2010/main" val="118838695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r>
              <a:rPr kumimoji="1" lang="ja-JP" altLang="en-US" dirty="0"/>
              <a:t>⑤省燃費走行</a:t>
            </a:r>
            <a:endParaRPr kumimoji="1" lang="en-US" altLang="ja-JP" dirty="0"/>
          </a:p>
          <a:p>
            <a:endParaRPr kumimoji="1" lang="en-US" altLang="ja-JP" dirty="0"/>
          </a:p>
          <a:p>
            <a:pPr marL="0" marR="0" lvl="0" indent="0" algn="l" defTabSz="914400" rtl="0" eaLnBrk="0" fontAlgn="base" latinLnBrk="0" hangingPunct="0">
              <a:lnSpc>
                <a:spcPct val="100000"/>
              </a:lnSpc>
              <a:spcBef>
                <a:spcPct val="30000"/>
              </a:spcBef>
              <a:spcAft>
                <a:spcPct val="0"/>
              </a:spcAft>
              <a:buClrTx/>
              <a:buSzTx/>
              <a:buFontTx/>
              <a:buNone/>
              <a:tabLst/>
              <a:defRPr/>
            </a:pPr>
            <a:r>
              <a:rPr kumimoji="1" lang="ja-JP" altLang="en-US" dirty="0"/>
              <a:t>油圧ショベルの移動時にはできるだけエンジン回転数を抑えることが重要です。</a:t>
            </a:r>
          </a:p>
          <a:p>
            <a:endParaRPr kumimoji="1" lang="en-US" altLang="ja-JP" dirty="0"/>
          </a:p>
          <a:p>
            <a:r>
              <a:rPr kumimoji="1" lang="ja-JP" altLang="en-US" dirty="0"/>
              <a:t>アイドラ側に運転室前方を向けて移動し、</a:t>
            </a:r>
            <a:endParaRPr kumimoji="1" lang="en-US" altLang="ja-JP" dirty="0"/>
          </a:p>
          <a:p>
            <a:r>
              <a:rPr kumimoji="1" lang="ja-JP" altLang="en-US" dirty="0"/>
              <a:t>フルスロットルではなく、省燃費での走行を心がけるようにしてください。</a:t>
            </a:r>
            <a:endParaRPr kumimoji="1" lang="en-US" altLang="ja-JP" dirty="0"/>
          </a:p>
          <a:p>
            <a:endParaRPr kumimoji="1" lang="en-US" altLang="ja-JP" dirty="0"/>
          </a:p>
        </p:txBody>
      </p:sp>
      <p:sp>
        <p:nvSpPr>
          <p:cNvPr id="4" name="スライド番号プレースホルダー 3"/>
          <p:cNvSpPr>
            <a:spLocks noGrp="1"/>
          </p:cNvSpPr>
          <p:nvPr>
            <p:ph type="sldNum" sz="quarter" idx="5"/>
          </p:nvPr>
        </p:nvSpPr>
        <p:spPr/>
        <p:txBody>
          <a:bodyPr/>
          <a:lstStyle/>
          <a:p>
            <a:pPr>
              <a:defRPr/>
            </a:pPr>
            <a:fld id="{11DC1402-8173-4FAD-8889-1E55CF206AD9}" type="slidenum">
              <a:rPr lang="ja-JP" altLang="en-US" smtClean="0"/>
              <a:pPr>
                <a:defRPr/>
              </a:pPr>
              <a:t>18</a:t>
            </a:fld>
            <a:endParaRPr lang="ja-JP" altLang="en-US"/>
          </a:p>
        </p:txBody>
      </p:sp>
    </p:spTree>
    <p:extLst>
      <p:ext uri="{BB962C8B-B14F-4D97-AF65-F5344CB8AC3E}">
        <p14:creationId xmlns:p14="http://schemas.microsoft.com/office/powerpoint/2010/main" val="325985998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r>
              <a:rPr kumimoji="1" lang="ja-JP" altLang="en-US" dirty="0"/>
              <a:t>⑥定期整備と日常点検</a:t>
            </a:r>
            <a:endParaRPr kumimoji="1" lang="en-US" altLang="ja-JP" dirty="0"/>
          </a:p>
          <a:p>
            <a:endParaRPr kumimoji="1" lang="en-US" altLang="ja-JP" dirty="0"/>
          </a:p>
          <a:p>
            <a:r>
              <a:rPr kumimoji="1" lang="ja-JP" altLang="en-US" dirty="0"/>
              <a:t>性能をフルに発揮させるため、日常点検、定期整備が重要になります。</a:t>
            </a:r>
            <a:endParaRPr kumimoji="1" lang="en-US" altLang="ja-JP" dirty="0"/>
          </a:p>
          <a:p>
            <a:r>
              <a:rPr kumimoji="1" lang="ja-JP" altLang="en-US" dirty="0"/>
              <a:t>また、日常点検、定期整備によって、重大なトラブルを未然に防ぐことができます。</a:t>
            </a:r>
            <a:endParaRPr kumimoji="1" lang="en-US" altLang="ja-JP" dirty="0"/>
          </a:p>
          <a:p>
            <a:endParaRPr kumimoji="1" lang="en-US" altLang="ja-JP" dirty="0"/>
          </a:p>
          <a:p>
            <a:r>
              <a:rPr kumimoji="1" lang="ja-JP" altLang="en-US" dirty="0"/>
              <a:t>バケット爪は摩耗していると、土への貫入抵抗が大きくなり、作業効率が低下します。</a:t>
            </a:r>
            <a:endParaRPr kumimoji="1" lang="en-US" altLang="ja-JP" dirty="0"/>
          </a:p>
          <a:p>
            <a:endParaRPr kumimoji="1" lang="en-US" altLang="ja-JP" dirty="0"/>
          </a:p>
          <a:p>
            <a:r>
              <a:rPr kumimoji="1" lang="ja-JP" altLang="en-US" dirty="0"/>
              <a:t>エアクリーナエレメントの目詰まりは、吸入空気量が少なくなり、パワーダウン、燃費の悪化となります。</a:t>
            </a:r>
            <a:endParaRPr kumimoji="1" lang="en-US" altLang="ja-JP" dirty="0"/>
          </a:p>
          <a:p>
            <a:r>
              <a:rPr kumimoji="1" lang="ja-JP" altLang="en-US" dirty="0"/>
              <a:t>なおエアガンでの清掃は、必ず内側から外側に吹いてください。</a:t>
            </a:r>
            <a:endParaRPr kumimoji="1" lang="en-US" altLang="ja-JP" dirty="0"/>
          </a:p>
          <a:p>
            <a:endParaRPr kumimoji="1" lang="en-US" altLang="ja-JP" dirty="0"/>
          </a:p>
          <a:p>
            <a:r>
              <a:rPr kumimoji="1" lang="ja-JP" altLang="en-US" dirty="0"/>
              <a:t>燃料フィルターには、ドロや水が溜まるので、</a:t>
            </a:r>
            <a:endParaRPr kumimoji="1" lang="en-US" altLang="ja-JP" dirty="0"/>
          </a:p>
          <a:p>
            <a:r>
              <a:rPr kumimoji="1" lang="ja-JP" altLang="en-US" dirty="0"/>
              <a:t>定期的に交換し、エンジントラブルを防止しましょう。</a:t>
            </a:r>
            <a:endParaRPr kumimoji="1" lang="en-US" altLang="ja-JP" dirty="0"/>
          </a:p>
          <a:p>
            <a:endParaRPr kumimoji="1" lang="en-US" altLang="ja-JP" dirty="0"/>
          </a:p>
          <a:p>
            <a:r>
              <a:rPr kumimoji="1" lang="ja-JP" altLang="en-US" dirty="0"/>
              <a:t>履帯の張りについても適正か確認するようにしてください。</a:t>
            </a:r>
            <a:endParaRPr kumimoji="1" lang="en-US" altLang="ja-JP" dirty="0"/>
          </a:p>
          <a:p>
            <a:r>
              <a:rPr kumimoji="1" lang="ja-JP" altLang="en-US" dirty="0"/>
              <a:t>緩すぎると外れてしまい大変危険です。</a:t>
            </a:r>
            <a:endParaRPr kumimoji="1" lang="en-US" altLang="ja-JP" dirty="0"/>
          </a:p>
          <a:p>
            <a:r>
              <a:rPr kumimoji="1" lang="ja-JP" altLang="en-US" dirty="0"/>
              <a:t>反対にきつすぎると走行時の抵抗が大きくなり、燃費が悪化します。</a:t>
            </a:r>
            <a:endParaRPr kumimoji="1" lang="en-US" altLang="ja-JP" dirty="0"/>
          </a:p>
          <a:p>
            <a:endParaRPr kumimoji="1" lang="en-US" altLang="ja-JP" dirty="0"/>
          </a:p>
          <a:p>
            <a:endParaRPr kumimoji="1" lang="en-US" altLang="ja-JP" dirty="0"/>
          </a:p>
          <a:p>
            <a:endParaRPr kumimoji="1" lang="ja-JP" altLang="en-US" dirty="0"/>
          </a:p>
        </p:txBody>
      </p:sp>
      <p:sp>
        <p:nvSpPr>
          <p:cNvPr id="4" name="スライド番号プレースホルダー 3"/>
          <p:cNvSpPr>
            <a:spLocks noGrp="1"/>
          </p:cNvSpPr>
          <p:nvPr>
            <p:ph type="sldNum" sz="quarter" idx="5"/>
          </p:nvPr>
        </p:nvSpPr>
        <p:spPr/>
        <p:txBody>
          <a:bodyPr/>
          <a:lstStyle/>
          <a:p>
            <a:pPr>
              <a:defRPr/>
            </a:pPr>
            <a:fld id="{11DC1402-8173-4FAD-8889-1E55CF206AD9}" type="slidenum">
              <a:rPr lang="ja-JP" altLang="en-US" smtClean="0"/>
              <a:pPr>
                <a:defRPr/>
              </a:pPr>
              <a:t>19</a:t>
            </a:fld>
            <a:endParaRPr lang="ja-JP" altLang="en-US"/>
          </a:p>
        </p:txBody>
      </p:sp>
    </p:spTree>
    <p:extLst>
      <p:ext uri="{BB962C8B-B14F-4D97-AF65-F5344CB8AC3E}">
        <p14:creationId xmlns:p14="http://schemas.microsoft.com/office/powerpoint/2010/main" val="189701238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r>
              <a:rPr kumimoji="1" lang="ja-JP" altLang="en-US" dirty="0"/>
              <a:t>ラフテレーンクレーン</a:t>
            </a:r>
            <a:r>
              <a:rPr kumimoji="1" lang="ja-JP" altLang="en-US" dirty="0">
                <a:solidFill>
                  <a:srgbClr val="FF0000"/>
                </a:solidFill>
              </a:rPr>
              <a:t>における省燃費運転のポイントです。</a:t>
            </a:r>
            <a:endParaRPr kumimoji="1" lang="en-US" altLang="ja-JP" dirty="0">
              <a:solidFill>
                <a:srgbClr val="FF0000"/>
              </a:solidFill>
            </a:endParaRPr>
          </a:p>
          <a:p>
            <a:endParaRPr kumimoji="1" lang="en-US" altLang="ja-JP" dirty="0"/>
          </a:p>
          <a:p>
            <a:r>
              <a:rPr kumimoji="1" lang="ja-JP" altLang="en-US" dirty="0"/>
              <a:t>①必要最低限のアイドリング</a:t>
            </a:r>
            <a:endParaRPr kumimoji="1" lang="en-US" altLang="ja-JP" dirty="0"/>
          </a:p>
          <a:p>
            <a:endParaRPr kumimoji="1" lang="en-US" altLang="ja-JP" dirty="0"/>
          </a:p>
          <a:p>
            <a:r>
              <a:rPr kumimoji="1" lang="ja-JP" altLang="en-US" dirty="0"/>
              <a:t>アイドリングが必要なのは、エンジン始動時と停止直後です。</a:t>
            </a:r>
            <a:endParaRPr kumimoji="1" lang="en-US" altLang="ja-JP" dirty="0"/>
          </a:p>
          <a:p>
            <a:r>
              <a:rPr kumimoji="1" lang="ja-JP" altLang="en-US" dirty="0"/>
              <a:t>暖機運転については３～５分で</a:t>
            </a:r>
            <a:r>
              <a:rPr kumimoji="1" lang="en-US" altLang="ja-JP" dirty="0"/>
              <a:t>OK</a:t>
            </a:r>
            <a:r>
              <a:rPr kumimoji="1" lang="ja-JP" altLang="en-US" dirty="0"/>
              <a:t>です。</a:t>
            </a:r>
            <a:endParaRPr kumimoji="1" lang="en-US" altLang="ja-JP" dirty="0"/>
          </a:p>
          <a:p>
            <a:endParaRPr kumimoji="1" lang="en-US" altLang="ja-JP" dirty="0"/>
          </a:p>
          <a:p>
            <a:r>
              <a:rPr kumimoji="1" lang="ja-JP" altLang="en-US" dirty="0"/>
              <a:t>待機、休憩時間はエンジンを付けっぱなしにしていると、燃料が無駄に消費されてしまうので、こまめにエンジンをオフにしましょう。</a:t>
            </a:r>
            <a:endParaRPr kumimoji="1" lang="en-US" altLang="ja-JP" dirty="0"/>
          </a:p>
        </p:txBody>
      </p:sp>
      <p:sp>
        <p:nvSpPr>
          <p:cNvPr id="4" name="スライド番号プレースホルダー 3"/>
          <p:cNvSpPr>
            <a:spLocks noGrp="1"/>
          </p:cNvSpPr>
          <p:nvPr>
            <p:ph type="sldNum" sz="quarter" idx="5"/>
          </p:nvPr>
        </p:nvSpPr>
        <p:spPr/>
        <p:txBody>
          <a:bodyPr/>
          <a:lstStyle/>
          <a:p>
            <a:pPr>
              <a:defRPr/>
            </a:pPr>
            <a:fld id="{11DC1402-8173-4FAD-8889-1E55CF206AD9}" type="slidenum">
              <a:rPr lang="ja-JP" altLang="en-US" smtClean="0"/>
              <a:pPr>
                <a:defRPr/>
              </a:pPr>
              <a:t>20</a:t>
            </a:fld>
            <a:endParaRPr lang="ja-JP" altLang="en-US"/>
          </a:p>
        </p:txBody>
      </p:sp>
    </p:spTree>
    <p:extLst>
      <p:ext uri="{BB962C8B-B14F-4D97-AF65-F5344CB8AC3E}">
        <p14:creationId xmlns:p14="http://schemas.microsoft.com/office/powerpoint/2010/main" val="321696927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r>
              <a:rPr kumimoji="1" lang="ja-JP" altLang="en-US" dirty="0"/>
              <a:t>②急発進、急加速を避ける</a:t>
            </a:r>
            <a:endParaRPr kumimoji="1" lang="en-US" altLang="ja-JP" dirty="0"/>
          </a:p>
          <a:p>
            <a:endParaRPr kumimoji="1" lang="en-US" altLang="ja-JP" dirty="0"/>
          </a:p>
          <a:p>
            <a:r>
              <a:rPr kumimoji="1" lang="ja-JP" altLang="en-US" dirty="0"/>
              <a:t>アクセルをいっぱいに踏み込んだ発進、加速は、燃料消費が非常に増えます。</a:t>
            </a:r>
            <a:endParaRPr kumimoji="1" lang="en-US" altLang="ja-JP" dirty="0"/>
          </a:p>
          <a:p>
            <a:r>
              <a:rPr lang="ja-JP" altLang="en-US" dirty="0"/>
              <a:t>アクセルペダルをいっぱいに踏込まない発進・加速</a:t>
            </a:r>
            <a:r>
              <a:rPr kumimoji="1" lang="ja-JP" altLang="en-US" dirty="0"/>
              <a:t>を意識しましょう。</a:t>
            </a:r>
            <a:endParaRPr kumimoji="1" lang="en-US" altLang="ja-JP" dirty="0"/>
          </a:p>
          <a:p>
            <a:endParaRPr kumimoji="1" lang="en-US" altLang="ja-JP" dirty="0"/>
          </a:p>
          <a:p>
            <a:r>
              <a:rPr lang="ja-JP" altLang="en-US" dirty="0"/>
              <a:t>発進・加速時のアクセルペダルの踏込みを</a:t>
            </a:r>
            <a:r>
              <a:rPr lang="en-US" altLang="ja-JP" dirty="0"/>
              <a:t>100</a:t>
            </a:r>
            <a:r>
              <a:rPr lang="ja-JP" altLang="en-US" dirty="0"/>
              <a:t>％から</a:t>
            </a:r>
            <a:r>
              <a:rPr lang="en-US" altLang="ja-JP" dirty="0"/>
              <a:t>90</a:t>
            </a:r>
            <a:r>
              <a:rPr lang="ja-JP" altLang="en-US" dirty="0"/>
              <a:t>％にすると、加速距離</a:t>
            </a:r>
            <a:r>
              <a:rPr lang="en-US" altLang="ja-JP" dirty="0"/>
              <a:t>200m</a:t>
            </a:r>
            <a:r>
              <a:rPr lang="ja-JP" altLang="en-US" dirty="0"/>
              <a:t>程度の場合、１回の発進・加速で約</a:t>
            </a:r>
            <a:r>
              <a:rPr lang="en-US" altLang="ja-JP" dirty="0"/>
              <a:t>30</a:t>
            </a:r>
            <a:r>
              <a:rPr lang="ja-JP" altLang="en-US" dirty="0"/>
              <a:t>％の燃料節約効果があります。</a:t>
            </a:r>
            <a:endParaRPr kumimoji="1" lang="en-US" altLang="ja-JP" dirty="0"/>
          </a:p>
          <a:p>
            <a:endParaRPr kumimoji="1" lang="en-US" altLang="ja-JP" dirty="0"/>
          </a:p>
          <a:p>
            <a:endParaRPr kumimoji="1" lang="en-US" altLang="ja-JP" dirty="0"/>
          </a:p>
          <a:p>
            <a:endParaRPr kumimoji="1" lang="ja-JP" altLang="en-US" dirty="0"/>
          </a:p>
        </p:txBody>
      </p:sp>
      <p:sp>
        <p:nvSpPr>
          <p:cNvPr id="4" name="スライド番号プレースホルダー 3"/>
          <p:cNvSpPr>
            <a:spLocks noGrp="1"/>
          </p:cNvSpPr>
          <p:nvPr>
            <p:ph type="sldNum" sz="quarter" idx="5"/>
          </p:nvPr>
        </p:nvSpPr>
        <p:spPr/>
        <p:txBody>
          <a:bodyPr/>
          <a:lstStyle/>
          <a:p>
            <a:pPr>
              <a:defRPr/>
            </a:pPr>
            <a:fld id="{11DC1402-8173-4FAD-8889-1E55CF206AD9}" type="slidenum">
              <a:rPr lang="ja-JP" altLang="en-US" smtClean="0"/>
              <a:pPr>
                <a:defRPr/>
              </a:pPr>
              <a:t>21</a:t>
            </a:fld>
            <a:endParaRPr lang="ja-JP" altLang="en-US"/>
          </a:p>
        </p:txBody>
      </p:sp>
    </p:spTree>
    <p:extLst>
      <p:ext uri="{BB962C8B-B14F-4D97-AF65-F5344CB8AC3E}">
        <p14:creationId xmlns:p14="http://schemas.microsoft.com/office/powerpoint/2010/main" val="123746400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r>
              <a:rPr kumimoji="1" lang="ja-JP" altLang="en-US" dirty="0"/>
              <a:t>③波状運転の防止</a:t>
            </a:r>
            <a:endParaRPr kumimoji="1" lang="en-US" altLang="ja-JP" dirty="0"/>
          </a:p>
          <a:p>
            <a:endParaRPr kumimoji="1" lang="en-US" altLang="ja-JP" dirty="0"/>
          </a:p>
          <a:p>
            <a:r>
              <a:rPr kumimoji="1" lang="ja-JP" altLang="en-US" dirty="0"/>
              <a:t>加速と減速を繰り返す波状運転は、著しく燃費を悪化させます。</a:t>
            </a:r>
            <a:endParaRPr kumimoji="1" lang="en-US" altLang="ja-JP" dirty="0"/>
          </a:p>
          <a:p>
            <a:endParaRPr kumimoji="1" lang="en-US" altLang="ja-JP" dirty="0"/>
          </a:p>
          <a:p>
            <a:r>
              <a:rPr lang="ja-JP" altLang="en-US" dirty="0"/>
              <a:t>車間距離をとり、極力低速で、アクセルを一定に保った定速走行をすることが燃費の向上に直結します。</a:t>
            </a:r>
            <a:endParaRPr lang="en-US" altLang="ja-JP" dirty="0"/>
          </a:p>
          <a:p>
            <a:endParaRPr kumimoji="1" lang="en-US" altLang="ja-JP" dirty="0"/>
          </a:p>
          <a:p>
            <a:r>
              <a:rPr kumimoji="1" lang="ja-JP" altLang="en-US" dirty="0"/>
              <a:t>排気ブレーキ、リターダの定速走行時の使用は、波状運転の原因となりますので注意しましょう。</a:t>
            </a:r>
          </a:p>
          <a:p>
            <a:endParaRPr kumimoji="1" lang="ja-JP" altLang="en-US" dirty="0"/>
          </a:p>
        </p:txBody>
      </p:sp>
      <p:sp>
        <p:nvSpPr>
          <p:cNvPr id="4" name="スライド番号プレースホルダー 3"/>
          <p:cNvSpPr>
            <a:spLocks noGrp="1"/>
          </p:cNvSpPr>
          <p:nvPr>
            <p:ph type="sldNum" sz="quarter" idx="5"/>
          </p:nvPr>
        </p:nvSpPr>
        <p:spPr/>
        <p:txBody>
          <a:bodyPr/>
          <a:lstStyle/>
          <a:p>
            <a:pPr>
              <a:defRPr/>
            </a:pPr>
            <a:fld id="{11DC1402-8173-4FAD-8889-1E55CF206AD9}" type="slidenum">
              <a:rPr lang="ja-JP" altLang="en-US" smtClean="0"/>
              <a:pPr>
                <a:defRPr/>
              </a:pPr>
              <a:t>22</a:t>
            </a:fld>
            <a:endParaRPr lang="ja-JP" altLang="en-US"/>
          </a:p>
        </p:txBody>
      </p:sp>
    </p:spTree>
    <p:extLst>
      <p:ext uri="{BB962C8B-B14F-4D97-AF65-F5344CB8AC3E}">
        <p14:creationId xmlns:p14="http://schemas.microsoft.com/office/powerpoint/2010/main" val="281301973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r>
              <a:rPr kumimoji="1" lang="ja-JP" altLang="en-US" dirty="0"/>
              <a:t>④エンジンブレーキを利用した減速運転</a:t>
            </a:r>
            <a:endParaRPr kumimoji="1" lang="en-US" altLang="ja-JP" dirty="0"/>
          </a:p>
          <a:p>
            <a:endParaRPr kumimoji="1" lang="en-US" altLang="ja-JP" dirty="0"/>
          </a:p>
          <a:p>
            <a:r>
              <a:rPr kumimoji="1" lang="ja-JP" altLang="en-US" dirty="0"/>
              <a:t>エンジンブレーキを利用した減速運転時、燃料消費はゼロです。</a:t>
            </a:r>
            <a:endParaRPr kumimoji="1" lang="en-US" altLang="ja-JP" dirty="0"/>
          </a:p>
          <a:p>
            <a:endParaRPr kumimoji="1" lang="en-US" altLang="ja-JP" dirty="0"/>
          </a:p>
          <a:p>
            <a:pPr marL="0" marR="0" lvl="0" indent="0" algn="l" defTabSz="914400" rtl="0" eaLnBrk="0" fontAlgn="base" latinLnBrk="0" hangingPunct="0">
              <a:lnSpc>
                <a:spcPct val="100000"/>
              </a:lnSpc>
              <a:spcBef>
                <a:spcPct val="30000"/>
              </a:spcBef>
              <a:spcAft>
                <a:spcPct val="0"/>
              </a:spcAft>
              <a:buClrTx/>
              <a:buSzTx/>
              <a:buFontTx/>
              <a:buNone/>
              <a:tabLst/>
              <a:defRPr/>
            </a:pPr>
            <a:r>
              <a:rPr lang="ja-JP" altLang="en-US" dirty="0">
                <a:latin typeface="ＭＳ Ｐゴシック" panose="020B0600070205080204" pitchFamily="50" charset="-128"/>
              </a:rPr>
              <a:t>赤信号では早めにアクセルオフし、エンジンブレーキを使用しましょう。</a:t>
            </a:r>
            <a:endParaRPr lang="en-US" altLang="ja-JP" dirty="0">
              <a:latin typeface="ＭＳ Ｐゴシック" panose="020B0600070205080204" pitchFamily="50"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ja-JP" altLang="en-US" dirty="0">
                <a:latin typeface="ＭＳ Ｐゴシック" panose="020B0600070205080204" pitchFamily="50" charset="-128"/>
              </a:rPr>
              <a:t>燃料の削減、急ブレーキ回避による安全性の向上にもつながります。</a:t>
            </a:r>
            <a:endParaRPr lang="en-US" altLang="ja-JP" dirty="0">
              <a:latin typeface="ＭＳ Ｐゴシック" panose="020B0600070205080204" pitchFamily="50"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lang="ja-JP" altLang="en-US" dirty="0">
              <a:latin typeface="ＭＳ Ｐゴシック" panose="020B0600070205080204" pitchFamily="50"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ja-JP" altLang="en-US" dirty="0">
                <a:latin typeface="ＭＳ Ｐゴシック" panose="020B0600070205080204" pitchFamily="50" charset="-128"/>
              </a:rPr>
              <a:t>赤信号を確認➡アクセルオフ➡エンジンブレーキの状態で徐々に減速➡停止位置近くでフットブレーキで停車</a:t>
            </a:r>
            <a:endParaRPr lang="en-US" altLang="ja-JP" dirty="0">
              <a:latin typeface="ＭＳ Ｐゴシック" panose="020B0600070205080204" pitchFamily="50"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ja-JP" altLang="en-US" dirty="0">
                <a:latin typeface="ＭＳ Ｐゴシック" panose="020B0600070205080204" pitchFamily="50" charset="-128"/>
              </a:rPr>
              <a:t>という理想的な停止をこころがけましょう。</a:t>
            </a:r>
            <a:endParaRPr lang="en-US" altLang="ja-JP" dirty="0">
              <a:latin typeface="ＭＳ Ｐゴシック" panose="020B0600070205080204" pitchFamily="50"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ja-JP" altLang="en-US" dirty="0">
                <a:latin typeface="ＭＳ Ｐゴシック" panose="020B0600070205080204" pitchFamily="50" charset="-128"/>
              </a:rPr>
              <a:t>燃料を噴射しない時間を長くする、より高度な省燃費運転を目指しましょう。</a:t>
            </a:r>
            <a:endParaRPr lang="en-US" altLang="ja-JP" dirty="0">
              <a:latin typeface="ＭＳ Ｐゴシック" panose="020B0600070205080204" pitchFamily="50"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US" altLang="ja-JP" dirty="0">
              <a:latin typeface="ＭＳ Ｐゴシック" panose="020B0600070205080204" pitchFamily="50"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ja-JP" altLang="en-US" dirty="0">
                <a:latin typeface="ＭＳ Ｐゴシック" panose="020B0600070205080204" pitchFamily="50" charset="-128"/>
              </a:rPr>
              <a:t>また、排気ブレーキ、リターダの使用は、アクセルオフで急減速となり、スムーズな停車につながらないため注意しましょう。</a:t>
            </a:r>
            <a:endParaRPr lang="en-US" altLang="ja-JP" dirty="0">
              <a:latin typeface="ＭＳ Ｐゴシック" panose="020B0600070205080204" pitchFamily="50" charset="-128"/>
            </a:endParaRPr>
          </a:p>
          <a:p>
            <a:endParaRPr kumimoji="1" lang="en-US" altLang="ja-JP" dirty="0"/>
          </a:p>
          <a:p>
            <a:endParaRPr kumimoji="1" lang="ja-JP" altLang="en-US" dirty="0"/>
          </a:p>
        </p:txBody>
      </p:sp>
      <p:sp>
        <p:nvSpPr>
          <p:cNvPr id="4" name="スライド番号プレースホルダー 3"/>
          <p:cNvSpPr>
            <a:spLocks noGrp="1"/>
          </p:cNvSpPr>
          <p:nvPr>
            <p:ph type="sldNum" sz="quarter" idx="5"/>
          </p:nvPr>
        </p:nvSpPr>
        <p:spPr/>
        <p:txBody>
          <a:bodyPr/>
          <a:lstStyle/>
          <a:p>
            <a:pPr>
              <a:defRPr/>
            </a:pPr>
            <a:fld id="{11DC1402-8173-4FAD-8889-1E55CF206AD9}" type="slidenum">
              <a:rPr lang="ja-JP" altLang="en-US" smtClean="0"/>
              <a:pPr>
                <a:defRPr/>
              </a:pPr>
              <a:t>23</a:t>
            </a:fld>
            <a:endParaRPr lang="ja-JP" altLang="en-US"/>
          </a:p>
        </p:txBody>
      </p:sp>
    </p:spTree>
    <p:extLst>
      <p:ext uri="{BB962C8B-B14F-4D97-AF65-F5344CB8AC3E}">
        <p14:creationId xmlns:p14="http://schemas.microsoft.com/office/powerpoint/2010/main" val="277889148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r>
              <a:rPr kumimoji="1" lang="ja-JP" altLang="en-US" dirty="0"/>
              <a:t>⑤不要なアイドリング運転の防止</a:t>
            </a:r>
            <a:endParaRPr kumimoji="1" lang="en-US" altLang="ja-JP" dirty="0"/>
          </a:p>
          <a:p>
            <a:endParaRPr kumimoji="1" lang="en-US" altLang="ja-JP" dirty="0"/>
          </a:p>
          <a:p>
            <a:r>
              <a:rPr kumimoji="1" lang="ja-JP" altLang="en-US" dirty="0"/>
              <a:t>待機、休憩時間はエンジンを付けっぱなしにしていると、燃料が無駄に消費されます。</a:t>
            </a:r>
          </a:p>
          <a:p>
            <a:endParaRPr kumimoji="1" lang="en-US" altLang="ja-JP" dirty="0"/>
          </a:p>
          <a:p>
            <a:r>
              <a:rPr kumimoji="1" lang="en-US" altLang="ja-JP" dirty="0"/>
              <a:t>PTO</a:t>
            </a:r>
            <a:r>
              <a:rPr kumimoji="1" lang="ja-JP" altLang="en-US" dirty="0"/>
              <a:t>（パワーテイクオフ）は、走行時</a:t>
            </a:r>
            <a:r>
              <a:rPr kumimoji="1" lang="en-US" altLang="ja-JP" dirty="0"/>
              <a:t>OFF</a:t>
            </a:r>
            <a:r>
              <a:rPr kumimoji="1" lang="ja-JP" altLang="en-US" dirty="0"/>
              <a:t>、作業時</a:t>
            </a:r>
            <a:r>
              <a:rPr kumimoji="1" lang="en-US" altLang="ja-JP" dirty="0"/>
              <a:t>ON</a:t>
            </a:r>
            <a:r>
              <a:rPr kumimoji="1" lang="ja-JP" altLang="en-US" dirty="0"/>
              <a:t>が基本です。</a:t>
            </a:r>
            <a:endParaRPr kumimoji="1" lang="en-US" altLang="ja-JP" dirty="0"/>
          </a:p>
          <a:p>
            <a:r>
              <a:rPr kumimoji="1" lang="ja-JP" altLang="en-US" dirty="0"/>
              <a:t>アイドリング時に</a:t>
            </a:r>
            <a:r>
              <a:rPr kumimoji="1" lang="en-US" altLang="ja-JP" dirty="0"/>
              <a:t>PTO</a:t>
            </a:r>
            <a:r>
              <a:rPr kumimoji="1" lang="ja-JP" altLang="en-US" dirty="0"/>
              <a:t>を</a:t>
            </a:r>
            <a:r>
              <a:rPr kumimoji="1" lang="en-US" altLang="ja-JP" dirty="0"/>
              <a:t>ON</a:t>
            </a:r>
            <a:r>
              <a:rPr kumimoji="1" lang="ja-JP" altLang="en-US" dirty="0"/>
              <a:t>にしていると、クレーン用油圧ポンプが駆動されるため、燃料の消費が増えます。</a:t>
            </a:r>
          </a:p>
        </p:txBody>
      </p:sp>
      <p:sp>
        <p:nvSpPr>
          <p:cNvPr id="4" name="スライド番号プレースホルダー 3"/>
          <p:cNvSpPr>
            <a:spLocks noGrp="1"/>
          </p:cNvSpPr>
          <p:nvPr>
            <p:ph type="sldNum" sz="quarter" idx="5"/>
          </p:nvPr>
        </p:nvSpPr>
        <p:spPr/>
        <p:txBody>
          <a:bodyPr/>
          <a:lstStyle/>
          <a:p>
            <a:pPr>
              <a:defRPr/>
            </a:pPr>
            <a:fld id="{11DC1402-8173-4FAD-8889-1E55CF206AD9}" type="slidenum">
              <a:rPr lang="ja-JP" altLang="en-US" smtClean="0"/>
              <a:pPr>
                <a:defRPr/>
              </a:pPr>
              <a:t>24</a:t>
            </a:fld>
            <a:endParaRPr lang="ja-JP" altLang="en-US"/>
          </a:p>
        </p:txBody>
      </p:sp>
    </p:spTree>
    <p:extLst>
      <p:ext uri="{BB962C8B-B14F-4D97-AF65-F5344CB8AC3E}">
        <p14:creationId xmlns:p14="http://schemas.microsoft.com/office/powerpoint/2010/main" val="68165810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r>
              <a:rPr kumimoji="1" lang="ja-JP" altLang="en-US" dirty="0"/>
              <a:t>⑥エンジン回転数を上げないで作業する</a:t>
            </a:r>
            <a:endParaRPr kumimoji="1" lang="en-US" altLang="ja-JP" dirty="0"/>
          </a:p>
          <a:p>
            <a:endParaRPr kumimoji="1" lang="en-US" altLang="ja-JP" dirty="0"/>
          </a:p>
          <a:p>
            <a:pPr marL="0" marR="0" lvl="0" indent="0" algn="l" defTabSz="914400" rtl="0" eaLnBrk="0" fontAlgn="base" latinLnBrk="0" hangingPunct="0">
              <a:lnSpc>
                <a:spcPct val="100000"/>
              </a:lnSpc>
              <a:spcBef>
                <a:spcPct val="30000"/>
              </a:spcBef>
              <a:spcAft>
                <a:spcPct val="0"/>
              </a:spcAft>
              <a:buClrTx/>
              <a:buSzTx/>
              <a:buFontTx/>
              <a:buNone/>
              <a:tabLst/>
              <a:defRPr/>
            </a:pPr>
            <a:r>
              <a:rPr kumimoji="1" lang="ja-JP" altLang="en-US" dirty="0"/>
              <a:t>エンジンは高回転になるほど出力が増えますが、それとともに燃料消費が増えます。</a:t>
            </a:r>
            <a:endParaRPr kumimoji="1" lang="en-US" altLang="ja-JP" dirty="0"/>
          </a:p>
          <a:p>
            <a:pPr marL="0" marR="0" lvl="0" indent="0" algn="l" defTabSz="914400" rtl="0" eaLnBrk="0" fontAlgn="base" latinLnBrk="0" hangingPunct="0">
              <a:lnSpc>
                <a:spcPct val="100000"/>
              </a:lnSpc>
              <a:spcBef>
                <a:spcPct val="30000"/>
              </a:spcBef>
              <a:spcAft>
                <a:spcPct val="0"/>
              </a:spcAft>
              <a:buClrTx/>
              <a:buSzTx/>
              <a:buFontTx/>
              <a:buNone/>
              <a:tabLst/>
              <a:defRPr/>
            </a:pPr>
            <a:r>
              <a:rPr kumimoji="1" lang="ja-JP" altLang="en-US" dirty="0"/>
              <a:t>できるだけエンジン回転数を上げないで作業を行いましょう。</a:t>
            </a:r>
            <a:endParaRPr kumimoji="1" lang="en-US" altLang="ja-JP" dirty="0"/>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1" lang="en-US" altLang="ja-JP" dirty="0"/>
          </a:p>
          <a:p>
            <a:pPr marL="0" marR="0" lvl="0" indent="0" algn="l" defTabSz="914400" rtl="0" eaLnBrk="0" fontAlgn="base" latinLnBrk="0" hangingPunct="0">
              <a:lnSpc>
                <a:spcPct val="100000"/>
              </a:lnSpc>
              <a:spcBef>
                <a:spcPct val="30000"/>
              </a:spcBef>
              <a:spcAft>
                <a:spcPct val="0"/>
              </a:spcAft>
              <a:buClrTx/>
              <a:buSzTx/>
              <a:buFontTx/>
              <a:buNone/>
              <a:tabLst/>
              <a:defRPr/>
            </a:pPr>
            <a:r>
              <a:rPr kumimoji="1" lang="ja-JP" altLang="en-US" dirty="0"/>
              <a:t>エンジン回転数を制御するスイッチ（エコモード等）の使用も効果的です。</a:t>
            </a:r>
            <a:endParaRPr kumimoji="1" lang="en-US" altLang="ja-JP" dirty="0"/>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1" lang="en-US" altLang="ja-JP" dirty="0"/>
          </a:p>
          <a:p>
            <a:pPr marL="0" marR="0" lvl="0" indent="0" algn="l" defTabSz="914400" rtl="0" eaLnBrk="0" fontAlgn="base" latinLnBrk="0" hangingPunct="0">
              <a:lnSpc>
                <a:spcPct val="100000"/>
              </a:lnSpc>
              <a:spcBef>
                <a:spcPct val="30000"/>
              </a:spcBef>
              <a:spcAft>
                <a:spcPct val="0"/>
              </a:spcAft>
              <a:buClrTx/>
              <a:buSzTx/>
              <a:buFontTx/>
              <a:buNone/>
              <a:tabLst/>
              <a:defRPr/>
            </a:pPr>
            <a:r>
              <a:rPr kumimoji="1" lang="ja-JP" altLang="en-US" dirty="0"/>
              <a:t>ブーム下げ、ブームの縮小の作業といった縮め側の作業は、エンジン回転数をあげても作業速度は変わりません。</a:t>
            </a:r>
            <a:endParaRPr kumimoji="1" lang="en-US" altLang="ja-JP" dirty="0"/>
          </a:p>
          <a:p>
            <a:pPr marL="0" marR="0" lvl="0" indent="0" algn="l" defTabSz="914400" rtl="0" eaLnBrk="0" fontAlgn="base" latinLnBrk="0" hangingPunct="0">
              <a:lnSpc>
                <a:spcPct val="100000"/>
              </a:lnSpc>
              <a:spcBef>
                <a:spcPct val="30000"/>
              </a:spcBef>
              <a:spcAft>
                <a:spcPct val="0"/>
              </a:spcAft>
              <a:buClrTx/>
              <a:buSzTx/>
              <a:buFontTx/>
              <a:buNone/>
              <a:tabLst/>
              <a:defRPr/>
            </a:pPr>
            <a:r>
              <a:rPr kumimoji="1" lang="ja-JP" altLang="en-US" dirty="0"/>
              <a:t>エンジン回転数を上げないことが省燃費につながります。</a:t>
            </a:r>
            <a:endParaRPr kumimoji="1" lang="en-US" altLang="ja-JP" dirty="0"/>
          </a:p>
          <a:p>
            <a:endParaRPr kumimoji="1" lang="ja-JP" altLang="en-US" dirty="0"/>
          </a:p>
        </p:txBody>
      </p:sp>
      <p:sp>
        <p:nvSpPr>
          <p:cNvPr id="4" name="スライド番号プレースホルダー 3"/>
          <p:cNvSpPr>
            <a:spLocks noGrp="1"/>
          </p:cNvSpPr>
          <p:nvPr>
            <p:ph type="sldNum" sz="quarter" idx="5"/>
          </p:nvPr>
        </p:nvSpPr>
        <p:spPr/>
        <p:txBody>
          <a:bodyPr/>
          <a:lstStyle/>
          <a:p>
            <a:pPr>
              <a:defRPr/>
            </a:pPr>
            <a:fld id="{11DC1402-8173-4FAD-8889-1E55CF206AD9}" type="slidenum">
              <a:rPr lang="ja-JP" altLang="en-US" smtClean="0"/>
              <a:pPr>
                <a:defRPr/>
              </a:pPr>
              <a:t>25</a:t>
            </a:fld>
            <a:endParaRPr lang="ja-JP" altLang="en-US"/>
          </a:p>
        </p:txBody>
      </p:sp>
    </p:spTree>
    <p:extLst>
      <p:ext uri="{BB962C8B-B14F-4D97-AF65-F5344CB8AC3E}">
        <p14:creationId xmlns:p14="http://schemas.microsoft.com/office/powerpoint/2010/main" val="393314358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r>
              <a:rPr kumimoji="1" lang="ja-JP" altLang="en-US" dirty="0">
                <a:solidFill>
                  <a:srgbClr val="FF0000"/>
                </a:solidFill>
              </a:rPr>
              <a:t>チャプター</a:t>
            </a:r>
            <a:r>
              <a:rPr kumimoji="1" lang="en-US" altLang="ja-JP" dirty="0">
                <a:solidFill>
                  <a:srgbClr val="FF0000"/>
                </a:solidFill>
              </a:rPr>
              <a:t>3</a:t>
            </a:r>
            <a:r>
              <a:rPr kumimoji="1" lang="ja-JP" altLang="en-US" dirty="0">
                <a:solidFill>
                  <a:srgbClr val="FF0000"/>
                </a:solidFill>
              </a:rPr>
              <a:t>：ここでは</a:t>
            </a:r>
            <a:r>
              <a:rPr kumimoji="1" lang="ja-JP" altLang="en-US" dirty="0"/>
              <a:t>地球温暖化のメカニズムやその影響を説明します。</a:t>
            </a:r>
          </a:p>
          <a:p>
            <a:endParaRPr kumimoji="1" lang="en-US" altLang="ja-JP" dirty="0"/>
          </a:p>
          <a:p>
            <a:r>
              <a:rPr kumimoji="1" lang="ja-JP" altLang="en-US" dirty="0"/>
              <a:t>①地球温暖化のメカニズム</a:t>
            </a:r>
            <a:endParaRPr kumimoji="1" lang="en-US" altLang="ja-JP" dirty="0"/>
          </a:p>
          <a:p>
            <a:endParaRPr kumimoji="1" lang="en-US" altLang="ja-JP" dirty="0"/>
          </a:p>
          <a:p>
            <a:r>
              <a:rPr kumimoji="1" lang="ja-JP" altLang="en-US" dirty="0"/>
              <a:t>地球の温度は太陽から受ける光の熱と、地球の外側、大気圏外へ放出される熱のバランスが保たれることによって維持されています。</a:t>
            </a:r>
            <a:endParaRPr kumimoji="1" lang="en-US" altLang="ja-JP" dirty="0"/>
          </a:p>
          <a:p>
            <a:r>
              <a:rPr kumimoji="1" lang="ja-JP" altLang="en-US" dirty="0"/>
              <a:t>さきほど説明した</a:t>
            </a:r>
            <a:r>
              <a:rPr kumimoji="1" lang="en-US" altLang="ja-JP" dirty="0"/>
              <a:t>CO2</a:t>
            </a:r>
            <a:r>
              <a:rPr kumimoji="1" lang="ja-JP" altLang="en-US" dirty="0"/>
              <a:t>などの温室効果ガスが大気中に増えすぎてしまうと、熱が大気中にこもってしまい、気温が上昇してしまいます。</a:t>
            </a:r>
            <a:endParaRPr kumimoji="1" lang="en-US" altLang="ja-JP" dirty="0"/>
          </a:p>
          <a:p>
            <a:r>
              <a:rPr kumimoji="1" lang="ja-JP" altLang="en-US" dirty="0"/>
              <a:t>これが、地球温暖化のメカニズムです。</a:t>
            </a:r>
          </a:p>
          <a:p>
            <a:endParaRPr kumimoji="1" lang="ja-JP" altLang="en-US" dirty="0"/>
          </a:p>
        </p:txBody>
      </p:sp>
      <p:sp>
        <p:nvSpPr>
          <p:cNvPr id="4" name="スライド番号プレースホルダー 3"/>
          <p:cNvSpPr>
            <a:spLocks noGrp="1"/>
          </p:cNvSpPr>
          <p:nvPr>
            <p:ph type="sldNum" sz="quarter" idx="5"/>
          </p:nvPr>
        </p:nvSpPr>
        <p:spPr/>
        <p:txBody>
          <a:bodyPr/>
          <a:lstStyle/>
          <a:p>
            <a:pPr>
              <a:defRPr/>
            </a:pPr>
            <a:fld id="{11DC1402-8173-4FAD-8889-1E55CF206AD9}" type="slidenum">
              <a:rPr lang="ja-JP" altLang="en-US" smtClean="0"/>
              <a:pPr>
                <a:defRPr/>
              </a:pPr>
              <a:t>26</a:t>
            </a:fld>
            <a:endParaRPr lang="ja-JP" altLang="en-US"/>
          </a:p>
        </p:txBody>
      </p:sp>
    </p:spTree>
    <p:extLst>
      <p:ext uri="{BB962C8B-B14F-4D97-AF65-F5344CB8AC3E}">
        <p14:creationId xmlns:p14="http://schemas.microsoft.com/office/powerpoint/2010/main" val="161486752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r>
              <a:rPr kumimoji="1" lang="ja-JP" altLang="en-US" dirty="0"/>
              <a:t>②地球温暖化の影響</a:t>
            </a:r>
            <a:endParaRPr kumimoji="1" lang="en-US" altLang="ja-JP" dirty="0"/>
          </a:p>
          <a:p>
            <a:endParaRPr kumimoji="1" lang="en-US" altLang="ja-JP" dirty="0"/>
          </a:p>
          <a:p>
            <a:r>
              <a:rPr kumimoji="1" lang="ja-JP" altLang="en-US" dirty="0"/>
              <a:t>気温の上昇によって異常気象が頻発し、大型台風の発生も増加しています。</a:t>
            </a:r>
            <a:endParaRPr kumimoji="1" lang="en-US" altLang="ja-JP" dirty="0"/>
          </a:p>
          <a:p>
            <a:r>
              <a:rPr kumimoji="1" lang="ja-JP" altLang="en-US" dirty="0"/>
              <a:t>また、氷河が解けることで起こる海面の上昇</a:t>
            </a:r>
            <a:r>
              <a:rPr kumimoji="1" lang="ja-JP" altLang="en-US" b="0" u="none" dirty="0"/>
              <a:t>や、逆に</a:t>
            </a:r>
            <a:r>
              <a:rPr kumimoji="1" lang="ja-JP" altLang="en-US" dirty="0"/>
              <a:t>干ばつによる被害も拡大しています。</a:t>
            </a:r>
            <a:endParaRPr kumimoji="1" lang="en-US" altLang="ja-JP" dirty="0"/>
          </a:p>
          <a:p>
            <a:endParaRPr kumimoji="1" lang="en-US" altLang="ja-JP" dirty="0"/>
          </a:p>
          <a:p>
            <a:r>
              <a:rPr kumimoji="1" lang="ja-JP" altLang="en-US" dirty="0"/>
              <a:t>このように、地球温暖化は単なる気温の上昇だけでなく、</a:t>
            </a:r>
            <a:endParaRPr kumimoji="1" lang="en-US" altLang="ja-JP" dirty="0"/>
          </a:p>
          <a:p>
            <a:r>
              <a:rPr kumimoji="1" lang="ja-JP" altLang="en-US" dirty="0"/>
              <a:t>わたしたちが生活する環境にも、大きな影響をもたらす可能性があるのです。</a:t>
            </a:r>
            <a:endParaRPr kumimoji="1" lang="en-US" altLang="ja-JP" dirty="0"/>
          </a:p>
        </p:txBody>
      </p:sp>
      <p:sp>
        <p:nvSpPr>
          <p:cNvPr id="4" name="スライド番号プレースホルダー 3"/>
          <p:cNvSpPr>
            <a:spLocks noGrp="1"/>
          </p:cNvSpPr>
          <p:nvPr>
            <p:ph type="sldNum" sz="quarter" idx="5"/>
          </p:nvPr>
        </p:nvSpPr>
        <p:spPr/>
        <p:txBody>
          <a:bodyPr/>
          <a:lstStyle/>
          <a:p>
            <a:pPr>
              <a:defRPr/>
            </a:pPr>
            <a:fld id="{11DC1402-8173-4FAD-8889-1E55CF206AD9}" type="slidenum">
              <a:rPr lang="ja-JP" altLang="en-US" smtClean="0"/>
              <a:pPr>
                <a:defRPr/>
              </a:pPr>
              <a:t>27</a:t>
            </a:fld>
            <a:endParaRPr lang="ja-JP" altLang="en-US"/>
          </a:p>
        </p:txBody>
      </p:sp>
    </p:spTree>
    <p:extLst>
      <p:ext uri="{BB962C8B-B14F-4D97-AF65-F5344CB8AC3E}">
        <p14:creationId xmlns:p14="http://schemas.microsoft.com/office/powerpoint/2010/main" val="123488563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1" lang="ja-JP" altLang="en-US" dirty="0">
                <a:solidFill>
                  <a:srgbClr val="FF0000"/>
                </a:solidFill>
              </a:rPr>
              <a:t>チャプター</a:t>
            </a:r>
            <a:r>
              <a:rPr kumimoji="1" lang="en-US" altLang="ja-JP" dirty="0">
                <a:solidFill>
                  <a:srgbClr val="FF0000"/>
                </a:solidFill>
              </a:rPr>
              <a:t>4</a:t>
            </a:r>
            <a:r>
              <a:rPr kumimoji="1" lang="ja-JP" altLang="en-US" dirty="0">
                <a:solidFill>
                  <a:srgbClr val="FF0000"/>
                </a:solidFill>
              </a:rPr>
              <a:t>：</a:t>
            </a:r>
            <a:r>
              <a:rPr kumimoji="1" lang="ja-JP" altLang="en-US" dirty="0"/>
              <a:t>日常点検チェックシート</a:t>
            </a:r>
            <a:endParaRPr kumimoji="1" lang="en-US" altLang="ja-JP" dirty="0"/>
          </a:p>
          <a:p>
            <a:endParaRPr kumimoji="1" lang="en-US" altLang="ja-JP" dirty="0"/>
          </a:p>
          <a:p>
            <a:r>
              <a:rPr kumimoji="1" lang="ja-JP" altLang="en-US" dirty="0"/>
              <a:t>省燃費運転に関する、日常点検チェックシートです。</a:t>
            </a:r>
            <a:endParaRPr kumimoji="1" lang="en-US" altLang="ja-JP" dirty="0"/>
          </a:p>
          <a:p>
            <a:r>
              <a:rPr kumimoji="1" lang="ja-JP" altLang="en-US" dirty="0"/>
              <a:t>定期的にチェックしてみてください。</a:t>
            </a:r>
            <a:endParaRPr kumimoji="1" lang="en-US" altLang="ja-JP" dirty="0"/>
          </a:p>
          <a:p>
            <a:endParaRPr kumimoji="1" lang="en-US" altLang="ja-JP" dirty="0"/>
          </a:p>
        </p:txBody>
      </p:sp>
      <p:sp>
        <p:nvSpPr>
          <p:cNvPr id="4" name="スライド番号プレースホルダー 3"/>
          <p:cNvSpPr>
            <a:spLocks noGrp="1"/>
          </p:cNvSpPr>
          <p:nvPr>
            <p:ph type="sldNum" sz="quarter" idx="5"/>
          </p:nvPr>
        </p:nvSpPr>
        <p:spPr/>
        <p:txBody>
          <a:bodyPr/>
          <a:lstStyle/>
          <a:p>
            <a:pPr>
              <a:defRPr/>
            </a:pPr>
            <a:fld id="{11DC1402-8173-4FAD-8889-1E55CF206AD9}" type="slidenum">
              <a:rPr lang="ja-JP" altLang="en-US" smtClean="0"/>
              <a:pPr>
                <a:defRPr/>
              </a:pPr>
              <a:t>28</a:t>
            </a:fld>
            <a:endParaRPr lang="ja-JP" altLang="en-US"/>
          </a:p>
        </p:txBody>
      </p:sp>
    </p:spTree>
    <p:extLst>
      <p:ext uri="{BB962C8B-B14F-4D97-AF65-F5344CB8AC3E}">
        <p14:creationId xmlns:p14="http://schemas.microsoft.com/office/powerpoint/2010/main" val="237714603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endParaRPr kumimoji="1" lang="en-US" altLang="ja-JP" dirty="0"/>
          </a:p>
        </p:txBody>
      </p:sp>
      <p:sp>
        <p:nvSpPr>
          <p:cNvPr id="4" name="スライド番号プレースホルダー 3"/>
          <p:cNvSpPr>
            <a:spLocks noGrp="1"/>
          </p:cNvSpPr>
          <p:nvPr>
            <p:ph type="sldNum" sz="quarter" idx="5"/>
          </p:nvPr>
        </p:nvSpPr>
        <p:spPr/>
        <p:txBody>
          <a:bodyPr/>
          <a:lstStyle/>
          <a:p>
            <a:pPr>
              <a:defRPr/>
            </a:pPr>
            <a:fld id="{11DC1402-8173-4FAD-8889-1E55CF206AD9}" type="slidenum">
              <a:rPr lang="ja-JP" altLang="en-US" smtClean="0"/>
              <a:pPr>
                <a:defRPr/>
              </a:pPr>
              <a:t>29</a:t>
            </a:fld>
            <a:endParaRPr lang="ja-JP" altLang="en-US"/>
          </a:p>
        </p:txBody>
      </p:sp>
    </p:spTree>
    <p:extLst>
      <p:ext uri="{BB962C8B-B14F-4D97-AF65-F5344CB8AC3E}">
        <p14:creationId xmlns:p14="http://schemas.microsoft.com/office/powerpoint/2010/main" val="390527478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endParaRPr kumimoji="1" lang="en-US" altLang="ja-JP" dirty="0"/>
          </a:p>
          <a:p>
            <a:endParaRPr kumimoji="1" lang="en-US" altLang="ja-JP" dirty="0"/>
          </a:p>
        </p:txBody>
      </p:sp>
      <p:sp>
        <p:nvSpPr>
          <p:cNvPr id="4" name="スライド番号プレースホルダー 3"/>
          <p:cNvSpPr>
            <a:spLocks noGrp="1"/>
          </p:cNvSpPr>
          <p:nvPr>
            <p:ph type="sldNum" sz="quarter" idx="5"/>
          </p:nvPr>
        </p:nvSpPr>
        <p:spPr/>
        <p:txBody>
          <a:bodyPr/>
          <a:lstStyle/>
          <a:p>
            <a:pPr>
              <a:defRPr/>
            </a:pPr>
            <a:fld id="{11DC1402-8173-4FAD-8889-1E55CF206AD9}" type="slidenum">
              <a:rPr lang="ja-JP" altLang="en-US" smtClean="0"/>
              <a:pPr>
                <a:defRPr/>
              </a:pPr>
              <a:t>30</a:t>
            </a:fld>
            <a:endParaRPr lang="ja-JP" altLang="en-US"/>
          </a:p>
        </p:txBody>
      </p:sp>
    </p:spTree>
    <p:extLst>
      <p:ext uri="{BB962C8B-B14F-4D97-AF65-F5344CB8AC3E}">
        <p14:creationId xmlns:p14="http://schemas.microsoft.com/office/powerpoint/2010/main" val="394934901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r>
              <a:rPr kumimoji="1" lang="ja-JP" altLang="en-US" dirty="0">
                <a:solidFill>
                  <a:srgbClr val="FF0000"/>
                </a:solidFill>
              </a:rPr>
              <a:t>この動画の</a:t>
            </a:r>
            <a:r>
              <a:rPr kumimoji="1" lang="ja-JP" altLang="en-US" dirty="0"/>
              <a:t>制作に当たり、ご覧の各メーカーから協力をいただきました。</a:t>
            </a:r>
          </a:p>
        </p:txBody>
      </p:sp>
      <p:sp>
        <p:nvSpPr>
          <p:cNvPr id="4" name="スライド番号プレースホルダー 3"/>
          <p:cNvSpPr>
            <a:spLocks noGrp="1"/>
          </p:cNvSpPr>
          <p:nvPr>
            <p:ph type="sldNum" sz="quarter" idx="5"/>
          </p:nvPr>
        </p:nvSpPr>
        <p:spPr/>
        <p:txBody>
          <a:bodyPr/>
          <a:lstStyle/>
          <a:p>
            <a:pPr>
              <a:defRPr/>
            </a:pPr>
            <a:fld id="{11DC1402-8173-4FAD-8889-1E55CF206AD9}" type="slidenum">
              <a:rPr lang="ja-JP" altLang="en-US" smtClean="0"/>
              <a:pPr>
                <a:defRPr/>
              </a:pPr>
              <a:t>31</a:t>
            </a:fld>
            <a:endParaRPr lang="ja-JP" altLang="en-US"/>
          </a:p>
        </p:txBody>
      </p:sp>
    </p:spTree>
    <p:extLst>
      <p:ext uri="{BB962C8B-B14F-4D97-AF65-F5344CB8AC3E}">
        <p14:creationId xmlns:p14="http://schemas.microsoft.com/office/powerpoint/2010/main" val="306664232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endParaRPr kumimoji="1" lang="ja-JP" altLang="en-US" dirty="0"/>
          </a:p>
        </p:txBody>
      </p:sp>
      <p:sp>
        <p:nvSpPr>
          <p:cNvPr id="4" name="スライド番号プレースホルダー 3"/>
          <p:cNvSpPr>
            <a:spLocks noGrp="1"/>
          </p:cNvSpPr>
          <p:nvPr>
            <p:ph type="sldNum" sz="quarter" idx="5"/>
          </p:nvPr>
        </p:nvSpPr>
        <p:spPr/>
        <p:txBody>
          <a:bodyPr/>
          <a:lstStyle/>
          <a:p>
            <a:pPr>
              <a:defRPr/>
            </a:pPr>
            <a:fld id="{11DC1402-8173-4FAD-8889-1E55CF206AD9}" type="slidenum">
              <a:rPr lang="ja-JP" altLang="en-US" smtClean="0"/>
              <a:pPr>
                <a:defRPr/>
              </a:pPr>
              <a:t>32</a:t>
            </a:fld>
            <a:endParaRPr lang="ja-JP" altLang="en-US"/>
          </a:p>
        </p:txBody>
      </p:sp>
    </p:spTree>
    <p:extLst>
      <p:ext uri="{BB962C8B-B14F-4D97-AF65-F5344CB8AC3E}">
        <p14:creationId xmlns:p14="http://schemas.microsoft.com/office/powerpoint/2010/main" val="194597122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スライド イメージ プレースホルダ 1">
            <a:extLst>
              <a:ext uri="{FF2B5EF4-FFF2-40B4-BE49-F238E27FC236}">
                <a16:creationId xmlns:a16="http://schemas.microsoft.com/office/drawing/2014/main" id="{0EA5C5EC-EC43-5C35-3CB3-EA9C65E56F1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1" name="ノート プレースホルダ 2">
            <a:extLst>
              <a:ext uri="{FF2B5EF4-FFF2-40B4-BE49-F238E27FC236}">
                <a16:creationId xmlns:a16="http://schemas.microsoft.com/office/drawing/2014/main" id="{B067A69E-063E-169F-3A64-5DAE4471FCC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ja-JP" altLang="en-US" dirty="0"/>
              <a:t>日々の小さな意識、心がけで実施できる省燃費運転。</a:t>
            </a:r>
            <a:endParaRPr lang="en-US" altLang="ja-JP" dirty="0"/>
          </a:p>
          <a:p>
            <a:pPr eaLnBrk="1" hangingPunct="1">
              <a:spcBef>
                <a:spcPct val="0"/>
              </a:spcBef>
            </a:pPr>
            <a:r>
              <a:rPr lang="ja-JP" altLang="en-US" dirty="0"/>
              <a:t>地球環境だけだなく、燃費向上によって私たち自身が享受できるメリットも多くあります。</a:t>
            </a:r>
            <a:endParaRPr lang="en-US" altLang="ja-JP" dirty="0"/>
          </a:p>
          <a:p>
            <a:pPr eaLnBrk="1" hangingPunct="1">
              <a:spcBef>
                <a:spcPct val="0"/>
              </a:spcBef>
            </a:pPr>
            <a:r>
              <a:rPr lang="ja-JP" altLang="en-US" dirty="0"/>
              <a:t>ぜひとも、みなさん省燃費運転の実施にご協力をお願いいたします。</a:t>
            </a:r>
          </a:p>
        </p:txBody>
      </p:sp>
      <p:sp>
        <p:nvSpPr>
          <p:cNvPr id="37892" name="スライド番号プレースホルダ 3">
            <a:extLst>
              <a:ext uri="{FF2B5EF4-FFF2-40B4-BE49-F238E27FC236}">
                <a16:creationId xmlns:a16="http://schemas.microsoft.com/office/drawing/2014/main" id="{3FE26AAD-1D8B-2BFE-08FE-ED41CC0CE544}"/>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kumimoji="1" sz="1200">
                <a:solidFill>
                  <a:schemeClr val="tx1"/>
                </a:solidFill>
                <a:latin typeface="Calibri" panose="020F0502020204030204" pitchFamily="34" charset="0"/>
                <a:ea typeface="ＭＳ Ｐゴシック" panose="020B0600070205080204" pitchFamily="50" charset="-128"/>
              </a:defRPr>
            </a:lvl1pPr>
            <a:lvl2pPr marL="742950" indent="-285750">
              <a:spcBef>
                <a:spcPct val="30000"/>
              </a:spcBef>
              <a:defRPr kumimoji="1" sz="1200">
                <a:solidFill>
                  <a:schemeClr val="tx1"/>
                </a:solidFill>
                <a:latin typeface="Calibri" panose="020F0502020204030204" pitchFamily="34" charset="0"/>
                <a:ea typeface="ＭＳ Ｐゴシック" panose="020B0600070205080204" pitchFamily="50" charset="-128"/>
              </a:defRPr>
            </a:lvl2pPr>
            <a:lvl3pPr marL="1143000" indent="-228600">
              <a:spcBef>
                <a:spcPct val="30000"/>
              </a:spcBef>
              <a:defRPr kumimoji="1" sz="1200">
                <a:solidFill>
                  <a:schemeClr val="tx1"/>
                </a:solidFill>
                <a:latin typeface="Calibri" panose="020F0502020204030204" pitchFamily="34" charset="0"/>
                <a:ea typeface="ＭＳ Ｐゴシック" panose="020B0600070205080204" pitchFamily="50" charset="-128"/>
              </a:defRPr>
            </a:lvl3pPr>
            <a:lvl4pPr marL="1600200" indent="-228600">
              <a:spcBef>
                <a:spcPct val="30000"/>
              </a:spcBef>
              <a:defRPr kumimoji="1" sz="1200">
                <a:solidFill>
                  <a:schemeClr val="tx1"/>
                </a:solidFill>
                <a:latin typeface="Calibri" panose="020F0502020204030204" pitchFamily="34" charset="0"/>
                <a:ea typeface="ＭＳ Ｐゴシック" panose="020B0600070205080204" pitchFamily="50" charset="-128"/>
              </a:defRPr>
            </a:lvl4pPr>
            <a:lvl5pPr marL="2057400" indent="-228600">
              <a:spcBef>
                <a:spcPct val="30000"/>
              </a:spcBef>
              <a:defRPr kumimoji="1" sz="12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30000"/>
              </a:spcBef>
              <a:spcAft>
                <a:spcPct val="0"/>
              </a:spcAft>
              <a:defRPr kumimoji="1" sz="12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30000"/>
              </a:spcBef>
              <a:spcAft>
                <a:spcPct val="0"/>
              </a:spcAft>
              <a:defRPr kumimoji="1" sz="12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30000"/>
              </a:spcBef>
              <a:spcAft>
                <a:spcPct val="0"/>
              </a:spcAft>
              <a:defRPr kumimoji="1" sz="12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30000"/>
              </a:spcBef>
              <a:spcAft>
                <a:spcPct val="0"/>
              </a:spcAft>
              <a:defRPr kumimoji="1" sz="1200">
                <a:solidFill>
                  <a:schemeClr val="tx1"/>
                </a:solidFill>
                <a:latin typeface="Calibri" panose="020F0502020204030204" pitchFamily="34" charset="0"/>
                <a:ea typeface="ＭＳ Ｐゴシック" panose="020B0600070205080204" pitchFamily="50" charset="-128"/>
              </a:defRPr>
            </a:lvl9pPr>
          </a:lstStyle>
          <a:p>
            <a:pPr>
              <a:spcBef>
                <a:spcPct val="0"/>
              </a:spcBef>
            </a:pPr>
            <a:fld id="{BD004AC7-B7F0-4D0E-BFC4-F6A7931229DD}" type="slidenum">
              <a:rPr lang="ja-JP" altLang="en-US" smtClean="0"/>
              <a:pPr>
                <a:spcBef>
                  <a:spcPct val="0"/>
                </a:spcBef>
              </a:pPr>
              <a:t>33</a:t>
            </a:fld>
            <a:endParaRPr lang="ja-JP"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タイトル スライド">
    <p:spTree>
      <p:nvGrpSpPr>
        <p:cNvPr id="1" name=""/>
        <p:cNvGrpSpPr/>
        <p:nvPr/>
      </p:nvGrpSpPr>
      <p:grpSpPr>
        <a:xfrm>
          <a:off x="0" y="0"/>
          <a:ext cx="0" cy="0"/>
          <a:chOff x="0" y="0"/>
          <a:chExt cx="0" cy="0"/>
        </a:xfrm>
      </p:grpSpPr>
      <p:sp>
        <p:nvSpPr>
          <p:cNvPr id="2" name="タイトル 1"/>
          <p:cNvSpPr>
            <a:spLocks noGrp="1"/>
          </p:cNvSpPr>
          <p:nvPr>
            <p:ph type="ctrTitle"/>
          </p:nvPr>
        </p:nvSpPr>
        <p:spPr>
          <a:xfrm>
            <a:off x="685800" y="2130425"/>
            <a:ext cx="7772400" cy="1470025"/>
          </a:xfrm>
        </p:spPr>
        <p:txBody>
          <a:bodyPr/>
          <a:lstStyle/>
          <a:p>
            <a:r>
              <a:rPr lang="ja-JP" altLang="en-US"/>
              <a:t>マスタ タイトルの書式設定</a:t>
            </a:r>
          </a:p>
        </p:txBody>
      </p:sp>
      <p:sp>
        <p:nvSpPr>
          <p:cNvPr id="3" name="サブタイトル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ja-JP" altLang="en-US"/>
              <a:t>マスタ サブタイトルの書式設定</a:t>
            </a:r>
          </a:p>
        </p:txBody>
      </p:sp>
      <p:sp>
        <p:nvSpPr>
          <p:cNvPr id="4" name="日付プレースホルダ 3">
            <a:extLst>
              <a:ext uri="{FF2B5EF4-FFF2-40B4-BE49-F238E27FC236}">
                <a16:creationId xmlns:a16="http://schemas.microsoft.com/office/drawing/2014/main" id="{3BA537A0-DF85-E399-A1BB-DA42BEC976A7}"/>
              </a:ext>
            </a:extLst>
          </p:cNvPr>
          <p:cNvSpPr>
            <a:spLocks noGrp="1"/>
          </p:cNvSpPr>
          <p:nvPr>
            <p:ph type="dt" sz="half" idx="10"/>
          </p:nvPr>
        </p:nvSpPr>
        <p:spPr/>
        <p:txBody>
          <a:bodyPr/>
          <a:lstStyle>
            <a:lvl1pPr>
              <a:defRPr/>
            </a:lvl1pPr>
          </a:lstStyle>
          <a:p>
            <a:pPr>
              <a:defRPr/>
            </a:pPr>
            <a:fld id="{BCA0025C-AA7A-44B0-A266-0100420D7021}" type="datetimeFigureOut">
              <a:rPr lang="ja-JP" altLang="en-US"/>
              <a:pPr>
                <a:defRPr/>
              </a:pPr>
              <a:t>2023/8/8</a:t>
            </a:fld>
            <a:endParaRPr lang="ja-JP" altLang="en-US"/>
          </a:p>
        </p:txBody>
      </p:sp>
      <p:sp>
        <p:nvSpPr>
          <p:cNvPr id="5" name="フッター プレースホルダ 4">
            <a:extLst>
              <a:ext uri="{FF2B5EF4-FFF2-40B4-BE49-F238E27FC236}">
                <a16:creationId xmlns:a16="http://schemas.microsoft.com/office/drawing/2014/main" id="{D903CF92-0047-860D-3B67-4A08A43C5AF4}"/>
              </a:ext>
            </a:extLst>
          </p:cNvPr>
          <p:cNvSpPr>
            <a:spLocks noGrp="1"/>
          </p:cNvSpPr>
          <p:nvPr>
            <p:ph type="ftr" sz="quarter" idx="11"/>
          </p:nvPr>
        </p:nvSpPr>
        <p:spPr/>
        <p:txBody>
          <a:bodyPr/>
          <a:lstStyle>
            <a:lvl1pPr>
              <a:defRPr/>
            </a:lvl1pPr>
          </a:lstStyle>
          <a:p>
            <a:pPr>
              <a:defRPr/>
            </a:pPr>
            <a:endParaRPr lang="ja-JP" altLang="en-US"/>
          </a:p>
        </p:txBody>
      </p:sp>
      <p:sp>
        <p:nvSpPr>
          <p:cNvPr id="6" name="スライド番号プレースホルダ 5">
            <a:extLst>
              <a:ext uri="{FF2B5EF4-FFF2-40B4-BE49-F238E27FC236}">
                <a16:creationId xmlns:a16="http://schemas.microsoft.com/office/drawing/2014/main" id="{D46B55D7-6D81-EE6D-C783-5548E59213EE}"/>
              </a:ext>
            </a:extLst>
          </p:cNvPr>
          <p:cNvSpPr>
            <a:spLocks noGrp="1"/>
          </p:cNvSpPr>
          <p:nvPr>
            <p:ph type="sldNum" sz="quarter" idx="12"/>
          </p:nvPr>
        </p:nvSpPr>
        <p:spPr/>
        <p:txBody>
          <a:bodyPr/>
          <a:lstStyle>
            <a:lvl1pPr>
              <a:defRPr/>
            </a:lvl1pPr>
          </a:lstStyle>
          <a:p>
            <a:pPr>
              <a:defRPr/>
            </a:pPr>
            <a:fld id="{FDBA55E8-C184-4EDE-B364-431069F17DBA}" type="slidenum">
              <a:rPr lang="ja-JP" altLang="en-US"/>
              <a:pPr>
                <a:defRPr/>
              </a:pPr>
              <a:t>‹#›</a:t>
            </a:fld>
            <a:endParaRPr lang="ja-JP" altLang="en-US"/>
          </a:p>
        </p:txBody>
      </p:sp>
    </p:spTree>
    <p:extLst>
      <p:ext uri="{BB962C8B-B14F-4D97-AF65-F5344CB8AC3E}">
        <p14:creationId xmlns:p14="http://schemas.microsoft.com/office/powerpoint/2010/main" val="30056650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タイトルとコンテンツ">
    <p:spTree>
      <p:nvGrpSpPr>
        <p:cNvPr id="1" name=""/>
        <p:cNvGrpSpPr/>
        <p:nvPr/>
      </p:nvGrpSpPr>
      <p:grpSpPr>
        <a:xfrm>
          <a:off x="0" y="0"/>
          <a:ext cx="0" cy="0"/>
          <a:chOff x="0" y="0"/>
          <a:chExt cx="0" cy="0"/>
        </a:xfrm>
      </p:grpSpPr>
      <p:sp>
        <p:nvSpPr>
          <p:cNvPr id="2" name="タイトル 1"/>
          <p:cNvSpPr>
            <a:spLocks noGrp="1"/>
          </p:cNvSpPr>
          <p:nvPr>
            <p:ph type="title"/>
          </p:nvPr>
        </p:nvSpPr>
        <p:spPr/>
        <p:txBody>
          <a:bodyPr/>
          <a:lstStyle/>
          <a:p>
            <a:r>
              <a:rPr lang="ja-JP" altLang="en-US"/>
              <a:t>マスタ タイトルの書式設定</a:t>
            </a:r>
          </a:p>
        </p:txBody>
      </p:sp>
      <p:sp>
        <p:nvSpPr>
          <p:cNvPr id="3" name="コンテンツ プレースホルダ 2"/>
          <p:cNvSpPr>
            <a:spLocks noGrp="1"/>
          </p:cNvSpPr>
          <p:nvPr>
            <p:ph idx="1"/>
          </p:nvPr>
        </p:nvSpPr>
        <p:spPr/>
        <p:txBody>
          <a:bodyPr/>
          <a:lstStyle/>
          <a:p>
            <a:pPr lvl="0"/>
            <a:r>
              <a:rPr lang="ja-JP" altLang="en-US"/>
              <a:t>マスタ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p>
        </p:txBody>
      </p:sp>
      <p:sp>
        <p:nvSpPr>
          <p:cNvPr id="4" name="日付プレースホルダ 3">
            <a:extLst>
              <a:ext uri="{FF2B5EF4-FFF2-40B4-BE49-F238E27FC236}">
                <a16:creationId xmlns:a16="http://schemas.microsoft.com/office/drawing/2014/main" id="{65C9EED6-6667-D283-DBB9-AB7DB0DABF79}"/>
              </a:ext>
            </a:extLst>
          </p:cNvPr>
          <p:cNvSpPr>
            <a:spLocks noGrp="1"/>
          </p:cNvSpPr>
          <p:nvPr>
            <p:ph type="dt" sz="half" idx="10"/>
          </p:nvPr>
        </p:nvSpPr>
        <p:spPr/>
        <p:txBody>
          <a:bodyPr/>
          <a:lstStyle>
            <a:lvl1pPr>
              <a:defRPr/>
            </a:lvl1pPr>
          </a:lstStyle>
          <a:p>
            <a:pPr>
              <a:defRPr/>
            </a:pPr>
            <a:fld id="{5D19E746-5BC9-446E-B07B-98AEB8DB9A5F}" type="datetimeFigureOut">
              <a:rPr lang="ja-JP" altLang="en-US"/>
              <a:pPr>
                <a:defRPr/>
              </a:pPr>
              <a:t>2023/8/8</a:t>
            </a:fld>
            <a:endParaRPr lang="ja-JP" altLang="en-US"/>
          </a:p>
        </p:txBody>
      </p:sp>
      <p:sp>
        <p:nvSpPr>
          <p:cNvPr id="5" name="フッター プレースホルダ 4">
            <a:extLst>
              <a:ext uri="{FF2B5EF4-FFF2-40B4-BE49-F238E27FC236}">
                <a16:creationId xmlns:a16="http://schemas.microsoft.com/office/drawing/2014/main" id="{2BA88065-8308-A811-DBAC-2893C7659B6D}"/>
              </a:ext>
            </a:extLst>
          </p:cNvPr>
          <p:cNvSpPr>
            <a:spLocks noGrp="1"/>
          </p:cNvSpPr>
          <p:nvPr>
            <p:ph type="ftr" sz="quarter" idx="11"/>
          </p:nvPr>
        </p:nvSpPr>
        <p:spPr/>
        <p:txBody>
          <a:bodyPr/>
          <a:lstStyle>
            <a:lvl1pPr>
              <a:defRPr/>
            </a:lvl1pPr>
          </a:lstStyle>
          <a:p>
            <a:pPr>
              <a:defRPr/>
            </a:pPr>
            <a:endParaRPr lang="ja-JP" altLang="en-US"/>
          </a:p>
        </p:txBody>
      </p:sp>
      <p:sp>
        <p:nvSpPr>
          <p:cNvPr id="6" name="スライド番号プレースホルダ 5">
            <a:extLst>
              <a:ext uri="{FF2B5EF4-FFF2-40B4-BE49-F238E27FC236}">
                <a16:creationId xmlns:a16="http://schemas.microsoft.com/office/drawing/2014/main" id="{899716DA-6EF7-2104-27CB-29AA1CDD8D8D}"/>
              </a:ext>
            </a:extLst>
          </p:cNvPr>
          <p:cNvSpPr>
            <a:spLocks noGrp="1"/>
          </p:cNvSpPr>
          <p:nvPr>
            <p:ph type="sldNum" sz="quarter" idx="12"/>
          </p:nvPr>
        </p:nvSpPr>
        <p:spPr/>
        <p:txBody>
          <a:bodyPr/>
          <a:lstStyle>
            <a:lvl1pPr>
              <a:defRPr/>
            </a:lvl1pPr>
          </a:lstStyle>
          <a:p>
            <a:pPr>
              <a:defRPr/>
            </a:pPr>
            <a:fld id="{63612FFC-C2C6-4829-9FD5-B8C06A35DFEA}" type="slidenum">
              <a:rPr lang="ja-JP" altLang="en-US"/>
              <a:pPr>
                <a:defRPr/>
              </a:pPr>
              <a:t>‹#›</a:t>
            </a:fld>
            <a:endParaRPr lang="ja-JP" altLang="en-US"/>
          </a:p>
        </p:txBody>
      </p:sp>
    </p:spTree>
    <p:extLst>
      <p:ext uri="{BB962C8B-B14F-4D97-AF65-F5344CB8AC3E}">
        <p14:creationId xmlns:p14="http://schemas.microsoft.com/office/powerpoint/2010/main" val="39534589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セクション見出し">
    <p:spTree>
      <p:nvGrpSpPr>
        <p:cNvPr id="1" name=""/>
        <p:cNvGrpSpPr/>
        <p:nvPr/>
      </p:nvGrpSpPr>
      <p:grpSpPr>
        <a:xfrm>
          <a:off x="0" y="0"/>
          <a:ext cx="0" cy="0"/>
          <a:chOff x="0" y="0"/>
          <a:chExt cx="0" cy="0"/>
        </a:xfrm>
      </p:grpSpPr>
      <p:sp>
        <p:nvSpPr>
          <p:cNvPr id="2" name="タイトル 1"/>
          <p:cNvSpPr>
            <a:spLocks noGrp="1"/>
          </p:cNvSpPr>
          <p:nvPr>
            <p:ph type="title"/>
          </p:nvPr>
        </p:nvSpPr>
        <p:spPr>
          <a:xfrm>
            <a:off x="722313" y="4406900"/>
            <a:ext cx="7772400" cy="1362075"/>
          </a:xfrm>
        </p:spPr>
        <p:txBody>
          <a:bodyPr anchor="t"/>
          <a:lstStyle>
            <a:lvl1pPr algn="l">
              <a:defRPr sz="4000" b="1" cap="all"/>
            </a:lvl1pPr>
          </a:lstStyle>
          <a:p>
            <a:r>
              <a:rPr lang="ja-JP" altLang="en-US"/>
              <a:t>マスタ タイトルの書式設定</a:t>
            </a:r>
          </a:p>
        </p:txBody>
      </p:sp>
      <p:sp>
        <p:nvSpPr>
          <p:cNvPr id="3" name="テキスト プレースホルダ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ja-JP" altLang="en-US"/>
              <a:t>マスタ テキストの書式設定</a:t>
            </a:r>
          </a:p>
        </p:txBody>
      </p:sp>
      <p:sp>
        <p:nvSpPr>
          <p:cNvPr id="4" name="日付プレースホルダ 3">
            <a:extLst>
              <a:ext uri="{FF2B5EF4-FFF2-40B4-BE49-F238E27FC236}">
                <a16:creationId xmlns:a16="http://schemas.microsoft.com/office/drawing/2014/main" id="{E32CB603-F6FE-4F60-589B-876905EF383F}"/>
              </a:ext>
            </a:extLst>
          </p:cNvPr>
          <p:cNvSpPr>
            <a:spLocks noGrp="1"/>
          </p:cNvSpPr>
          <p:nvPr>
            <p:ph type="dt" sz="half" idx="10"/>
          </p:nvPr>
        </p:nvSpPr>
        <p:spPr/>
        <p:txBody>
          <a:bodyPr/>
          <a:lstStyle>
            <a:lvl1pPr>
              <a:defRPr/>
            </a:lvl1pPr>
          </a:lstStyle>
          <a:p>
            <a:pPr>
              <a:defRPr/>
            </a:pPr>
            <a:fld id="{824C48C3-2DC9-48EB-8583-D114E3E8D113}" type="datetimeFigureOut">
              <a:rPr lang="ja-JP" altLang="en-US"/>
              <a:pPr>
                <a:defRPr/>
              </a:pPr>
              <a:t>2023/8/8</a:t>
            </a:fld>
            <a:endParaRPr lang="ja-JP" altLang="en-US"/>
          </a:p>
        </p:txBody>
      </p:sp>
      <p:sp>
        <p:nvSpPr>
          <p:cNvPr id="5" name="フッター プレースホルダ 4">
            <a:extLst>
              <a:ext uri="{FF2B5EF4-FFF2-40B4-BE49-F238E27FC236}">
                <a16:creationId xmlns:a16="http://schemas.microsoft.com/office/drawing/2014/main" id="{4C4F921C-2B3C-ECD4-3160-6B317863B901}"/>
              </a:ext>
            </a:extLst>
          </p:cNvPr>
          <p:cNvSpPr>
            <a:spLocks noGrp="1"/>
          </p:cNvSpPr>
          <p:nvPr>
            <p:ph type="ftr" sz="quarter" idx="11"/>
          </p:nvPr>
        </p:nvSpPr>
        <p:spPr/>
        <p:txBody>
          <a:bodyPr/>
          <a:lstStyle>
            <a:lvl1pPr>
              <a:defRPr/>
            </a:lvl1pPr>
          </a:lstStyle>
          <a:p>
            <a:pPr>
              <a:defRPr/>
            </a:pPr>
            <a:endParaRPr lang="ja-JP" altLang="en-US"/>
          </a:p>
        </p:txBody>
      </p:sp>
      <p:sp>
        <p:nvSpPr>
          <p:cNvPr id="6" name="スライド番号プレースホルダ 5">
            <a:extLst>
              <a:ext uri="{FF2B5EF4-FFF2-40B4-BE49-F238E27FC236}">
                <a16:creationId xmlns:a16="http://schemas.microsoft.com/office/drawing/2014/main" id="{955D7D19-751A-FBBD-FE26-11738E4BB629}"/>
              </a:ext>
            </a:extLst>
          </p:cNvPr>
          <p:cNvSpPr>
            <a:spLocks noGrp="1"/>
          </p:cNvSpPr>
          <p:nvPr>
            <p:ph type="sldNum" sz="quarter" idx="12"/>
          </p:nvPr>
        </p:nvSpPr>
        <p:spPr/>
        <p:txBody>
          <a:bodyPr/>
          <a:lstStyle>
            <a:lvl1pPr>
              <a:defRPr/>
            </a:lvl1pPr>
          </a:lstStyle>
          <a:p>
            <a:pPr>
              <a:defRPr/>
            </a:pPr>
            <a:fld id="{D1101C3B-CAA2-4424-89C8-EF543EBFC386}" type="slidenum">
              <a:rPr lang="ja-JP" altLang="en-US"/>
              <a:pPr>
                <a:defRPr/>
              </a:pPr>
              <a:t>‹#›</a:t>
            </a:fld>
            <a:endParaRPr lang="ja-JP" altLang="en-US"/>
          </a:p>
        </p:txBody>
      </p:sp>
    </p:spTree>
    <p:extLst>
      <p:ext uri="{BB962C8B-B14F-4D97-AF65-F5344CB8AC3E}">
        <p14:creationId xmlns:p14="http://schemas.microsoft.com/office/powerpoint/2010/main" val="11047743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2 つのコンテンツ">
    <p:spTree>
      <p:nvGrpSpPr>
        <p:cNvPr id="1" name=""/>
        <p:cNvGrpSpPr/>
        <p:nvPr/>
      </p:nvGrpSpPr>
      <p:grpSpPr>
        <a:xfrm>
          <a:off x="0" y="0"/>
          <a:ext cx="0" cy="0"/>
          <a:chOff x="0" y="0"/>
          <a:chExt cx="0" cy="0"/>
        </a:xfrm>
      </p:grpSpPr>
      <p:sp>
        <p:nvSpPr>
          <p:cNvPr id="2" name="タイトル 1"/>
          <p:cNvSpPr>
            <a:spLocks noGrp="1"/>
          </p:cNvSpPr>
          <p:nvPr>
            <p:ph type="title"/>
          </p:nvPr>
        </p:nvSpPr>
        <p:spPr/>
        <p:txBody>
          <a:bodyPr/>
          <a:lstStyle/>
          <a:p>
            <a:r>
              <a:rPr lang="ja-JP" altLang="en-US"/>
              <a:t>マスタ タイトルの書式設定</a:t>
            </a:r>
          </a:p>
        </p:txBody>
      </p:sp>
      <p:sp>
        <p:nvSpPr>
          <p:cNvPr id="3" name="コンテンツ プレースホルダ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ja-JP" altLang="en-US"/>
              <a:t>マスタ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p>
        </p:txBody>
      </p:sp>
      <p:sp>
        <p:nvSpPr>
          <p:cNvPr id="4" name="コンテンツ プレースホルダ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ja-JP" altLang="en-US"/>
              <a:t>マスタ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p>
        </p:txBody>
      </p:sp>
      <p:sp>
        <p:nvSpPr>
          <p:cNvPr id="5" name="日付プレースホルダ 3">
            <a:extLst>
              <a:ext uri="{FF2B5EF4-FFF2-40B4-BE49-F238E27FC236}">
                <a16:creationId xmlns:a16="http://schemas.microsoft.com/office/drawing/2014/main" id="{94D2F1D6-515D-8642-A0D3-12A29DF7F7E6}"/>
              </a:ext>
            </a:extLst>
          </p:cNvPr>
          <p:cNvSpPr>
            <a:spLocks noGrp="1"/>
          </p:cNvSpPr>
          <p:nvPr>
            <p:ph type="dt" sz="half" idx="10"/>
          </p:nvPr>
        </p:nvSpPr>
        <p:spPr/>
        <p:txBody>
          <a:bodyPr/>
          <a:lstStyle>
            <a:lvl1pPr>
              <a:defRPr/>
            </a:lvl1pPr>
          </a:lstStyle>
          <a:p>
            <a:pPr>
              <a:defRPr/>
            </a:pPr>
            <a:fld id="{2D986472-DD05-4D74-B7C8-997D11B7E834}" type="datetimeFigureOut">
              <a:rPr lang="ja-JP" altLang="en-US"/>
              <a:pPr>
                <a:defRPr/>
              </a:pPr>
              <a:t>2023/8/8</a:t>
            </a:fld>
            <a:endParaRPr lang="ja-JP" altLang="en-US"/>
          </a:p>
        </p:txBody>
      </p:sp>
      <p:sp>
        <p:nvSpPr>
          <p:cNvPr id="6" name="フッター プレースホルダ 4">
            <a:extLst>
              <a:ext uri="{FF2B5EF4-FFF2-40B4-BE49-F238E27FC236}">
                <a16:creationId xmlns:a16="http://schemas.microsoft.com/office/drawing/2014/main" id="{3DBC25C1-DB00-8F0E-3006-20FF6F996925}"/>
              </a:ext>
            </a:extLst>
          </p:cNvPr>
          <p:cNvSpPr>
            <a:spLocks noGrp="1"/>
          </p:cNvSpPr>
          <p:nvPr>
            <p:ph type="ftr" sz="quarter" idx="11"/>
          </p:nvPr>
        </p:nvSpPr>
        <p:spPr/>
        <p:txBody>
          <a:bodyPr/>
          <a:lstStyle>
            <a:lvl1pPr>
              <a:defRPr/>
            </a:lvl1pPr>
          </a:lstStyle>
          <a:p>
            <a:pPr>
              <a:defRPr/>
            </a:pPr>
            <a:endParaRPr lang="ja-JP" altLang="en-US"/>
          </a:p>
        </p:txBody>
      </p:sp>
      <p:sp>
        <p:nvSpPr>
          <p:cNvPr id="7" name="スライド番号プレースホルダ 5">
            <a:extLst>
              <a:ext uri="{FF2B5EF4-FFF2-40B4-BE49-F238E27FC236}">
                <a16:creationId xmlns:a16="http://schemas.microsoft.com/office/drawing/2014/main" id="{FFC584CC-F66D-95E0-13C0-57AEC963F525}"/>
              </a:ext>
            </a:extLst>
          </p:cNvPr>
          <p:cNvSpPr>
            <a:spLocks noGrp="1"/>
          </p:cNvSpPr>
          <p:nvPr>
            <p:ph type="sldNum" sz="quarter" idx="12"/>
          </p:nvPr>
        </p:nvSpPr>
        <p:spPr/>
        <p:txBody>
          <a:bodyPr/>
          <a:lstStyle>
            <a:lvl1pPr>
              <a:defRPr/>
            </a:lvl1pPr>
          </a:lstStyle>
          <a:p>
            <a:pPr>
              <a:defRPr/>
            </a:pPr>
            <a:fld id="{48DFD120-706B-4DD0-A23A-8F3DE3A93486}" type="slidenum">
              <a:rPr lang="ja-JP" altLang="en-US"/>
              <a:pPr>
                <a:defRPr/>
              </a:pPr>
              <a:t>‹#›</a:t>
            </a:fld>
            <a:endParaRPr lang="ja-JP" altLang="en-US"/>
          </a:p>
        </p:txBody>
      </p:sp>
    </p:spTree>
    <p:extLst>
      <p:ext uri="{BB962C8B-B14F-4D97-AF65-F5344CB8AC3E}">
        <p14:creationId xmlns:p14="http://schemas.microsoft.com/office/powerpoint/2010/main" val="15158842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較">
    <p:spTree>
      <p:nvGrpSpPr>
        <p:cNvPr id="1" name=""/>
        <p:cNvGrpSpPr/>
        <p:nvPr/>
      </p:nvGrpSpPr>
      <p:grpSpPr>
        <a:xfrm>
          <a:off x="0" y="0"/>
          <a:ext cx="0" cy="0"/>
          <a:chOff x="0" y="0"/>
          <a:chExt cx="0" cy="0"/>
        </a:xfrm>
      </p:grpSpPr>
      <p:sp>
        <p:nvSpPr>
          <p:cNvPr id="2" name="タイトル 1"/>
          <p:cNvSpPr>
            <a:spLocks noGrp="1"/>
          </p:cNvSpPr>
          <p:nvPr>
            <p:ph type="title"/>
          </p:nvPr>
        </p:nvSpPr>
        <p:spPr/>
        <p:txBody>
          <a:bodyPr/>
          <a:lstStyle>
            <a:lvl1pPr>
              <a:defRPr/>
            </a:lvl1pPr>
          </a:lstStyle>
          <a:p>
            <a:r>
              <a:rPr lang="ja-JP" altLang="en-US"/>
              <a:t>マスタ タイトルの書式設定</a:t>
            </a:r>
          </a:p>
        </p:txBody>
      </p:sp>
      <p:sp>
        <p:nvSpPr>
          <p:cNvPr id="3" name="テキスト プレースホルダ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ja-JP" altLang="en-US"/>
              <a:t>マスタ テキストの書式設定</a:t>
            </a:r>
          </a:p>
        </p:txBody>
      </p:sp>
      <p:sp>
        <p:nvSpPr>
          <p:cNvPr id="4" name="コンテンツ プレースホルダ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ja-JP" altLang="en-US"/>
              <a:t>マスタ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p>
        </p:txBody>
      </p:sp>
      <p:sp>
        <p:nvSpPr>
          <p:cNvPr id="5" name="テキスト プレースホルダ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ja-JP" altLang="en-US"/>
              <a:t>マスタ テキストの書式設定</a:t>
            </a:r>
          </a:p>
        </p:txBody>
      </p:sp>
      <p:sp>
        <p:nvSpPr>
          <p:cNvPr id="6" name="コンテンツ プレースホルダ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ja-JP" altLang="en-US"/>
              <a:t>マスタ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p>
        </p:txBody>
      </p:sp>
      <p:sp>
        <p:nvSpPr>
          <p:cNvPr id="7" name="日付プレースホルダ 3">
            <a:extLst>
              <a:ext uri="{FF2B5EF4-FFF2-40B4-BE49-F238E27FC236}">
                <a16:creationId xmlns:a16="http://schemas.microsoft.com/office/drawing/2014/main" id="{2F4DC31D-750A-8EFB-9A7F-A98AE978D41B}"/>
              </a:ext>
            </a:extLst>
          </p:cNvPr>
          <p:cNvSpPr>
            <a:spLocks noGrp="1"/>
          </p:cNvSpPr>
          <p:nvPr>
            <p:ph type="dt" sz="half" idx="10"/>
          </p:nvPr>
        </p:nvSpPr>
        <p:spPr/>
        <p:txBody>
          <a:bodyPr/>
          <a:lstStyle>
            <a:lvl1pPr>
              <a:defRPr/>
            </a:lvl1pPr>
          </a:lstStyle>
          <a:p>
            <a:pPr>
              <a:defRPr/>
            </a:pPr>
            <a:fld id="{739AC49D-85EC-4B0D-9663-3B62F7B836B9}" type="datetimeFigureOut">
              <a:rPr lang="ja-JP" altLang="en-US"/>
              <a:pPr>
                <a:defRPr/>
              </a:pPr>
              <a:t>2023/8/8</a:t>
            </a:fld>
            <a:endParaRPr lang="ja-JP" altLang="en-US"/>
          </a:p>
        </p:txBody>
      </p:sp>
      <p:sp>
        <p:nvSpPr>
          <p:cNvPr id="8" name="フッター プレースホルダ 4">
            <a:extLst>
              <a:ext uri="{FF2B5EF4-FFF2-40B4-BE49-F238E27FC236}">
                <a16:creationId xmlns:a16="http://schemas.microsoft.com/office/drawing/2014/main" id="{15297821-2607-CC58-8E51-D1B8683F308B}"/>
              </a:ext>
            </a:extLst>
          </p:cNvPr>
          <p:cNvSpPr>
            <a:spLocks noGrp="1"/>
          </p:cNvSpPr>
          <p:nvPr>
            <p:ph type="ftr" sz="quarter" idx="11"/>
          </p:nvPr>
        </p:nvSpPr>
        <p:spPr/>
        <p:txBody>
          <a:bodyPr/>
          <a:lstStyle>
            <a:lvl1pPr>
              <a:defRPr/>
            </a:lvl1pPr>
          </a:lstStyle>
          <a:p>
            <a:pPr>
              <a:defRPr/>
            </a:pPr>
            <a:endParaRPr lang="ja-JP" altLang="en-US"/>
          </a:p>
        </p:txBody>
      </p:sp>
      <p:sp>
        <p:nvSpPr>
          <p:cNvPr id="9" name="スライド番号プレースホルダ 5">
            <a:extLst>
              <a:ext uri="{FF2B5EF4-FFF2-40B4-BE49-F238E27FC236}">
                <a16:creationId xmlns:a16="http://schemas.microsoft.com/office/drawing/2014/main" id="{1AE9F303-8B9A-5FA7-672A-430DFDFD80D6}"/>
              </a:ext>
            </a:extLst>
          </p:cNvPr>
          <p:cNvSpPr>
            <a:spLocks noGrp="1"/>
          </p:cNvSpPr>
          <p:nvPr>
            <p:ph type="sldNum" sz="quarter" idx="12"/>
          </p:nvPr>
        </p:nvSpPr>
        <p:spPr/>
        <p:txBody>
          <a:bodyPr/>
          <a:lstStyle>
            <a:lvl1pPr>
              <a:defRPr/>
            </a:lvl1pPr>
          </a:lstStyle>
          <a:p>
            <a:pPr>
              <a:defRPr/>
            </a:pPr>
            <a:fld id="{0F32ED6F-0594-4458-968E-4469B6A16590}" type="slidenum">
              <a:rPr lang="ja-JP" altLang="en-US"/>
              <a:pPr>
                <a:defRPr/>
              </a:pPr>
              <a:t>‹#›</a:t>
            </a:fld>
            <a:endParaRPr lang="ja-JP" altLang="en-US"/>
          </a:p>
        </p:txBody>
      </p:sp>
    </p:spTree>
    <p:extLst>
      <p:ext uri="{BB962C8B-B14F-4D97-AF65-F5344CB8AC3E}">
        <p14:creationId xmlns:p14="http://schemas.microsoft.com/office/powerpoint/2010/main" val="41493984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タイトルのみ">
    <p:spTree>
      <p:nvGrpSpPr>
        <p:cNvPr id="1" name=""/>
        <p:cNvGrpSpPr/>
        <p:nvPr/>
      </p:nvGrpSpPr>
      <p:grpSpPr>
        <a:xfrm>
          <a:off x="0" y="0"/>
          <a:ext cx="0" cy="0"/>
          <a:chOff x="0" y="0"/>
          <a:chExt cx="0" cy="0"/>
        </a:xfrm>
      </p:grpSpPr>
      <p:sp>
        <p:nvSpPr>
          <p:cNvPr id="2" name="タイトル 1"/>
          <p:cNvSpPr>
            <a:spLocks noGrp="1"/>
          </p:cNvSpPr>
          <p:nvPr>
            <p:ph type="title"/>
          </p:nvPr>
        </p:nvSpPr>
        <p:spPr/>
        <p:txBody>
          <a:bodyPr/>
          <a:lstStyle/>
          <a:p>
            <a:r>
              <a:rPr lang="ja-JP" altLang="en-US"/>
              <a:t>マスタ タイトルの書式設定</a:t>
            </a:r>
          </a:p>
        </p:txBody>
      </p:sp>
      <p:sp>
        <p:nvSpPr>
          <p:cNvPr id="3" name="日付プレースホルダ 3">
            <a:extLst>
              <a:ext uri="{FF2B5EF4-FFF2-40B4-BE49-F238E27FC236}">
                <a16:creationId xmlns:a16="http://schemas.microsoft.com/office/drawing/2014/main" id="{9996F667-2374-82F0-E57A-D43A7F78223B}"/>
              </a:ext>
            </a:extLst>
          </p:cNvPr>
          <p:cNvSpPr>
            <a:spLocks noGrp="1"/>
          </p:cNvSpPr>
          <p:nvPr>
            <p:ph type="dt" sz="half" idx="10"/>
          </p:nvPr>
        </p:nvSpPr>
        <p:spPr/>
        <p:txBody>
          <a:bodyPr/>
          <a:lstStyle>
            <a:lvl1pPr>
              <a:defRPr/>
            </a:lvl1pPr>
          </a:lstStyle>
          <a:p>
            <a:pPr>
              <a:defRPr/>
            </a:pPr>
            <a:fld id="{2D53ECDC-CDD9-4319-AB87-4994D901555F}" type="datetimeFigureOut">
              <a:rPr lang="ja-JP" altLang="en-US"/>
              <a:pPr>
                <a:defRPr/>
              </a:pPr>
              <a:t>2023/8/8</a:t>
            </a:fld>
            <a:endParaRPr lang="ja-JP" altLang="en-US"/>
          </a:p>
        </p:txBody>
      </p:sp>
      <p:sp>
        <p:nvSpPr>
          <p:cNvPr id="4" name="フッター プレースホルダ 4">
            <a:extLst>
              <a:ext uri="{FF2B5EF4-FFF2-40B4-BE49-F238E27FC236}">
                <a16:creationId xmlns:a16="http://schemas.microsoft.com/office/drawing/2014/main" id="{B371C2BB-085C-E456-B4D2-AA9E5EB16A5F}"/>
              </a:ext>
            </a:extLst>
          </p:cNvPr>
          <p:cNvSpPr>
            <a:spLocks noGrp="1"/>
          </p:cNvSpPr>
          <p:nvPr>
            <p:ph type="ftr" sz="quarter" idx="11"/>
          </p:nvPr>
        </p:nvSpPr>
        <p:spPr/>
        <p:txBody>
          <a:bodyPr/>
          <a:lstStyle>
            <a:lvl1pPr>
              <a:defRPr/>
            </a:lvl1pPr>
          </a:lstStyle>
          <a:p>
            <a:pPr>
              <a:defRPr/>
            </a:pPr>
            <a:endParaRPr lang="ja-JP" altLang="en-US"/>
          </a:p>
        </p:txBody>
      </p:sp>
      <p:sp>
        <p:nvSpPr>
          <p:cNvPr id="5" name="スライド番号プレースホルダ 5">
            <a:extLst>
              <a:ext uri="{FF2B5EF4-FFF2-40B4-BE49-F238E27FC236}">
                <a16:creationId xmlns:a16="http://schemas.microsoft.com/office/drawing/2014/main" id="{DA9F1502-9AAB-ECAF-38FA-7839F868A3C2}"/>
              </a:ext>
            </a:extLst>
          </p:cNvPr>
          <p:cNvSpPr>
            <a:spLocks noGrp="1"/>
          </p:cNvSpPr>
          <p:nvPr>
            <p:ph type="sldNum" sz="quarter" idx="12"/>
          </p:nvPr>
        </p:nvSpPr>
        <p:spPr/>
        <p:txBody>
          <a:bodyPr/>
          <a:lstStyle>
            <a:lvl1pPr>
              <a:defRPr/>
            </a:lvl1pPr>
          </a:lstStyle>
          <a:p>
            <a:pPr>
              <a:defRPr/>
            </a:pPr>
            <a:fld id="{841651FA-1DA1-40D1-BDDE-1AD75A609C2A}" type="slidenum">
              <a:rPr lang="ja-JP" altLang="en-US"/>
              <a:pPr>
                <a:defRPr/>
              </a:pPr>
              <a:t>‹#›</a:t>
            </a:fld>
            <a:endParaRPr lang="ja-JP" altLang="en-US"/>
          </a:p>
        </p:txBody>
      </p:sp>
    </p:spTree>
    <p:extLst>
      <p:ext uri="{BB962C8B-B14F-4D97-AF65-F5344CB8AC3E}">
        <p14:creationId xmlns:p14="http://schemas.microsoft.com/office/powerpoint/2010/main" val="20776868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白紙">
    <p:spTree>
      <p:nvGrpSpPr>
        <p:cNvPr id="1" name=""/>
        <p:cNvGrpSpPr/>
        <p:nvPr/>
      </p:nvGrpSpPr>
      <p:grpSpPr>
        <a:xfrm>
          <a:off x="0" y="0"/>
          <a:ext cx="0" cy="0"/>
          <a:chOff x="0" y="0"/>
          <a:chExt cx="0" cy="0"/>
        </a:xfrm>
      </p:grpSpPr>
      <p:sp>
        <p:nvSpPr>
          <p:cNvPr id="2" name="日付プレースホルダ 3">
            <a:extLst>
              <a:ext uri="{FF2B5EF4-FFF2-40B4-BE49-F238E27FC236}">
                <a16:creationId xmlns:a16="http://schemas.microsoft.com/office/drawing/2014/main" id="{195D5853-4852-0F84-3637-A81062F4F29F}"/>
              </a:ext>
            </a:extLst>
          </p:cNvPr>
          <p:cNvSpPr>
            <a:spLocks noGrp="1"/>
          </p:cNvSpPr>
          <p:nvPr>
            <p:ph type="dt" sz="half" idx="10"/>
          </p:nvPr>
        </p:nvSpPr>
        <p:spPr/>
        <p:txBody>
          <a:bodyPr/>
          <a:lstStyle>
            <a:lvl1pPr>
              <a:defRPr/>
            </a:lvl1pPr>
          </a:lstStyle>
          <a:p>
            <a:pPr>
              <a:defRPr/>
            </a:pPr>
            <a:fld id="{F1D6CED7-7701-4D2B-B4EF-44A6BEAF9524}" type="datetimeFigureOut">
              <a:rPr lang="ja-JP" altLang="en-US"/>
              <a:pPr>
                <a:defRPr/>
              </a:pPr>
              <a:t>2023/8/8</a:t>
            </a:fld>
            <a:endParaRPr lang="ja-JP" altLang="en-US"/>
          </a:p>
        </p:txBody>
      </p:sp>
      <p:sp>
        <p:nvSpPr>
          <p:cNvPr id="3" name="フッター プレースホルダ 4">
            <a:extLst>
              <a:ext uri="{FF2B5EF4-FFF2-40B4-BE49-F238E27FC236}">
                <a16:creationId xmlns:a16="http://schemas.microsoft.com/office/drawing/2014/main" id="{D1038F6B-CA49-3B42-CF91-5DB36FABA819}"/>
              </a:ext>
            </a:extLst>
          </p:cNvPr>
          <p:cNvSpPr>
            <a:spLocks noGrp="1"/>
          </p:cNvSpPr>
          <p:nvPr>
            <p:ph type="ftr" sz="quarter" idx="11"/>
          </p:nvPr>
        </p:nvSpPr>
        <p:spPr/>
        <p:txBody>
          <a:bodyPr/>
          <a:lstStyle>
            <a:lvl1pPr>
              <a:defRPr/>
            </a:lvl1pPr>
          </a:lstStyle>
          <a:p>
            <a:pPr>
              <a:defRPr/>
            </a:pPr>
            <a:endParaRPr lang="ja-JP" altLang="en-US"/>
          </a:p>
        </p:txBody>
      </p:sp>
      <p:sp>
        <p:nvSpPr>
          <p:cNvPr id="4" name="スライド番号プレースホルダ 5">
            <a:extLst>
              <a:ext uri="{FF2B5EF4-FFF2-40B4-BE49-F238E27FC236}">
                <a16:creationId xmlns:a16="http://schemas.microsoft.com/office/drawing/2014/main" id="{61A9EBF1-2FE1-E4F1-9A2A-87F91C44D053}"/>
              </a:ext>
            </a:extLst>
          </p:cNvPr>
          <p:cNvSpPr>
            <a:spLocks noGrp="1"/>
          </p:cNvSpPr>
          <p:nvPr>
            <p:ph type="sldNum" sz="quarter" idx="12"/>
          </p:nvPr>
        </p:nvSpPr>
        <p:spPr/>
        <p:txBody>
          <a:bodyPr/>
          <a:lstStyle>
            <a:lvl1pPr>
              <a:defRPr/>
            </a:lvl1pPr>
          </a:lstStyle>
          <a:p>
            <a:pPr>
              <a:defRPr/>
            </a:pPr>
            <a:fld id="{FBD9B238-3FC3-4717-83ED-964984192A44}" type="slidenum">
              <a:rPr lang="ja-JP" altLang="en-US"/>
              <a:pPr>
                <a:defRPr/>
              </a:pPr>
              <a:t>‹#›</a:t>
            </a:fld>
            <a:endParaRPr lang="ja-JP" altLang="en-US"/>
          </a:p>
        </p:txBody>
      </p:sp>
    </p:spTree>
    <p:extLst>
      <p:ext uri="{BB962C8B-B14F-4D97-AF65-F5344CB8AC3E}">
        <p14:creationId xmlns:p14="http://schemas.microsoft.com/office/powerpoint/2010/main" val="25554463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タイトル付きのコンテンツ">
    <p:spTree>
      <p:nvGrpSpPr>
        <p:cNvPr id="1" name=""/>
        <p:cNvGrpSpPr/>
        <p:nvPr/>
      </p:nvGrpSpPr>
      <p:grpSpPr>
        <a:xfrm>
          <a:off x="0" y="0"/>
          <a:ext cx="0" cy="0"/>
          <a:chOff x="0" y="0"/>
          <a:chExt cx="0" cy="0"/>
        </a:xfrm>
      </p:grpSpPr>
      <p:sp>
        <p:nvSpPr>
          <p:cNvPr id="2" name="タイトル 1"/>
          <p:cNvSpPr>
            <a:spLocks noGrp="1"/>
          </p:cNvSpPr>
          <p:nvPr>
            <p:ph type="title"/>
          </p:nvPr>
        </p:nvSpPr>
        <p:spPr>
          <a:xfrm>
            <a:off x="457200" y="273050"/>
            <a:ext cx="3008313" cy="1162050"/>
          </a:xfrm>
        </p:spPr>
        <p:txBody>
          <a:bodyPr anchor="b"/>
          <a:lstStyle>
            <a:lvl1pPr algn="l">
              <a:defRPr sz="2000" b="1"/>
            </a:lvl1pPr>
          </a:lstStyle>
          <a:p>
            <a:r>
              <a:rPr lang="ja-JP" altLang="en-US"/>
              <a:t>マスタ タイトルの書式設定</a:t>
            </a:r>
          </a:p>
        </p:txBody>
      </p:sp>
      <p:sp>
        <p:nvSpPr>
          <p:cNvPr id="3" name="コンテンツ プレースホルダ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ja-JP" altLang="en-US"/>
              <a:t>マスタ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p>
        </p:txBody>
      </p:sp>
      <p:sp>
        <p:nvSpPr>
          <p:cNvPr id="4" name="テキスト プレースホルダ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ja-JP" altLang="en-US"/>
              <a:t>マスタ テキストの書式設定</a:t>
            </a:r>
          </a:p>
        </p:txBody>
      </p:sp>
      <p:sp>
        <p:nvSpPr>
          <p:cNvPr id="5" name="日付プレースホルダ 3">
            <a:extLst>
              <a:ext uri="{FF2B5EF4-FFF2-40B4-BE49-F238E27FC236}">
                <a16:creationId xmlns:a16="http://schemas.microsoft.com/office/drawing/2014/main" id="{C61003D9-727B-A4DF-805D-D4E20CF2FFAB}"/>
              </a:ext>
            </a:extLst>
          </p:cNvPr>
          <p:cNvSpPr>
            <a:spLocks noGrp="1"/>
          </p:cNvSpPr>
          <p:nvPr>
            <p:ph type="dt" sz="half" idx="10"/>
          </p:nvPr>
        </p:nvSpPr>
        <p:spPr/>
        <p:txBody>
          <a:bodyPr/>
          <a:lstStyle>
            <a:lvl1pPr>
              <a:defRPr/>
            </a:lvl1pPr>
          </a:lstStyle>
          <a:p>
            <a:pPr>
              <a:defRPr/>
            </a:pPr>
            <a:fld id="{346914FD-10E9-417E-BF36-FDAA310426DB}" type="datetimeFigureOut">
              <a:rPr lang="ja-JP" altLang="en-US"/>
              <a:pPr>
                <a:defRPr/>
              </a:pPr>
              <a:t>2023/8/8</a:t>
            </a:fld>
            <a:endParaRPr lang="ja-JP" altLang="en-US"/>
          </a:p>
        </p:txBody>
      </p:sp>
      <p:sp>
        <p:nvSpPr>
          <p:cNvPr id="6" name="フッター プレースホルダ 4">
            <a:extLst>
              <a:ext uri="{FF2B5EF4-FFF2-40B4-BE49-F238E27FC236}">
                <a16:creationId xmlns:a16="http://schemas.microsoft.com/office/drawing/2014/main" id="{A57A9522-3692-4A54-5D71-30102B71D01B}"/>
              </a:ext>
            </a:extLst>
          </p:cNvPr>
          <p:cNvSpPr>
            <a:spLocks noGrp="1"/>
          </p:cNvSpPr>
          <p:nvPr>
            <p:ph type="ftr" sz="quarter" idx="11"/>
          </p:nvPr>
        </p:nvSpPr>
        <p:spPr/>
        <p:txBody>
          <a:bodyPr/>
          <a:lstStyle>
            <a:lvl1pPr>
              <a:defRPr/>
            </a:lvl1pPr>
          </a:lstStyle>
          <a:p>
            <a:pPr>
              <a:defRPr/>
            </a:pPr>
            <a:endParaRPr lang="ja-JP" altLang="en-US"/>
          </a:p>
        </p:txBody>
      </p:sp>
      <p:sp>
        <p:nvSpPr>
          <p:cNvPr id="7" name="スライド番号プレースホルダ 5">
            <a:extLst>
              <a:ext uri="{FF2B5EF4-FFF2-40B4-BE49-F238E27FC236}">
                <a16:creationId xmlns:a16="http://schemas.microsoft.com/office/drawing/2014/main" id="{5F539FA5-66BE-EA1F-E1D1-42D5C6957934}"/>
              </a:ext>
            </a:extLst>
          </p:cNvPr>
          <p:cNvSpPr>
            <a:spLocks noGrp="1"/>
          </p:cNvSpPr>
          <p:nvPr>
            <p:ph type="sldNum" sz="quarter" idx="12"/>
          </p:nvPr>
        </p:nvSpPr>
        <p:spPr/>
        <p:txBody>
          <a:bodyPr/>
          <a:lstStyle>
            <a:lvl1pPr>
              <a:defRPr/>
            </a:lvl1pPr>
          </a:lstStyle>
          <a:p>
            <a:pPr>
              <a:defRPr/>
            </a:pPr>
            <a:fld id="{EFFE5216-EA71-4D7C-B047-EC1180C3BC3C}" type="slidenum">
              <a:rPr lang="ja-JP" altLang="en-US"/>
              <a:pPr>
                <a:defRPr/>
              </a:pPr>
              <a:t>‹#›</a:t>
            </a:fld>
            <a:endParaRPr lang="ja-JP" altLang="en-US"/>
          </a:p>
        </p:txBody>
      </p:sp>
    </p:spTree>
    <p:extLst>
      <p:ext uri="{BB962C8B-B14F-4D97-AF65-F5344CB8AC3E}">
        <p14:creationId xmlns:p14="http://schemas.microsoft.com/office/powerpoint/2010/main" val="36744943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タイトル付きの図">
    <p:spTree>
      <p:nvGrpSpPr>
        <p:cNvPr id="1" name=""/>
        <p:cNvGrpSpPr/>
        <p:nvPr/>
      </p:nvGrpSpPr>
      <p:grpSpPr>
        <a:xfrm>
          <a:off x="0" y="0"/>
          <a:ext cx="0" cy="0"/>
          <a:chOff x="0" y="0"/>
          <a:chExt cx="0" cy="0"/>
        </a:xfrm>
      </p:grpSpPr>
      <p:sp>
        <p:nvSpPr>
          <p:cNvPr id="2" name="タイトル 1"/>
          <p:cNvSpPr>
            <a:spLocks noGrp="1"/>
          </p:cNvSpPr>
          <p:nvPr>
            <p:ph type="title"/>
          </p:nvPr>
        </p:nvSpPr>
        <p:spPr>
          <a:xfrm>
            <a:off x="1792288" y="4800600"/>
            <a:ext cx="5486400" cy="566738"/>
          </a:xfrm>
        </p:spPr>
        <p:txBody>
          <a:bodyPr anchor="b"/>
          <a:lstStyle>
            <a:lvl1pPr algn="l">
              <a:defRPr sz="2000" b="1"/>
            </a:lvl1pPr>
          </a:lstStyle>
          <a:p>
            <a:r>
              <a:rPr lang="ja-JP" altLang="en-US"/>
              <a:t>マスタ タイトルの書式設定</a:t>
            </a:r>
          </a:p>
        </p:txBody>
      </p:sp>
      <p:sp>
        <p:nvSpPr>
          <p:cNvPr id="3" name="図プレースホルダ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ja-JP" altLang="en-US" noProof="0"/>
          </a:p>
        </p:txBody>
      </p:sp>
      <p:sp>
        <p:nvSpPr>
          <p:cNvPr id="4" name="テキスト プレースホルダ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ja-JP" altLang="en-US"/>
              <a:t>マスタ テキストの書式設定</a:t>
            </a:r>
          </a:p>
        </p:txBody>
      </p:sp>
      <p:sp>
        <p:nvSpPr>
          <p:cNvPr id="5" name="日付プレースホルダ 3">
            <a:extLst>
              <a:ext uri="{FF2B5EF4-FFF2-40B4-BE49-F238E27FC236}">
                <a16:creationId xmlns:a16="http://schemas.microsoft.com/office/drawing/2014/main" id="{0525C71F-87D4-4FFB-5D7A-16FE7932D31C}"/>
              </a:ext>
            </a:extLst>
          </p:cNvPr>
          <p:cNvSpPr>
            <a:spLocks noGrp="1"/>
          </p:cNvSpPr>
          <p:nvPr>
            <p:ph type="dt" sz="half" idx="10"/>
          </p:nvPr>
        </p:nvSpPr>
        <p:spPr/>
        <p:txBody>
          <a:bodyPr/>
          <a:lstStyle>
            <a:lvl1pPr>
              <a:defRPr/>
            </a:lvl1pPr>
          </a:lstStyle>
          <a:p>
            <a:pPr>
              <a:defRPr/>
            </a:pPr>
            <a:fld id="{3CBF892C-C924-4B54-B56D-31F55AA94B4B}" type="datetimeFigureOut">
              <a:rPr lang="ja-JP" altLang="en-US"/>
              <a:pPr>
                <a:defRPr/>
              </a:pPr>
              <a:t>2023/8/8</a:t>
            </a:fld>
            <a:endParaRPr lang="ja-JP" altLang="en-US"/>
          </a:p>
        </p:txBody>
      </p:sp>
      <p:sp>
        <p:nvSpPr>
          <p:cNvPr id="6" name="フッター プレースホルダ 4">
            <a:extLst>
              <a:ext uri="{FF2B5EF4-FFF2-40B4-BE49-F238E27FC236}">
                <a16:creationId xmlns:a16="http://schemas.microsoft.com/office/drawing/2014/main" id="{53C40ADB-41D6-1B1B-9C48-200697576BB3}"/>
              </a:ext>
            </a:extLst>
          </p:cNvPr>
          <p:cNvSpPr>
            <a:spLocks noGrp="1"/>
          </p:cNvSpPr>
          <p:nvPr>
            <p:ph type="ftr" sz="quarter" idx="11"/>
          </p:nvPr>
        </p:nvSpPr>
        <p:spPr/>
        <p:txBody>
          <a:bodyPr/>
          <a:lstStyle>
            <a:lvl1pPr>
              <a:defRPr/>
            </a:lvl1pPr>
          </a:lstStyle>
          <a:p>
            <a:pPr>
              <a:defRPr/>
            </a:pPr>
            <a:endParaRPr lang="ja-JP" altLang="en-US"/>
          </a:p>
        </p:txBody>
      </p:sp>
      <p:sp>
        <p:nvSpPr>
          <p:cNvPr id="7" name="スライド番号プレースホルダ 5">
            <a:extLst>
              <a:ext uri="{FF2B5EF4-FFF2-40B4-BE49-F238E27FC236}">
                <a16:creationId xmlns:a16="http://schemas.microsoft.com/office/drawing/2014/main" id="{8ED0F9D8-DA73-06F3-8732-748ACA773B4C}"/>
              </a:ext>
            </a:extLst>
          </p:cNvPr>
          <p:cNvSpPr>
            <a:spLocks noGrp="1"/>
          </p:cNvSpPr>
          <p:nvPr>
            <p:ph type="sldNum" sz="quarter" idx="12"/>
          </p:nvPr>
        </p:nvSpPr>
        <p:spPr/>
        <p:txBody>
          <a:bodyPr/>
          <a:lstStyle>
            <a:lvl1pPr>
              <a:defRPr/>
            </a:lvl1pPr>
          </a:lstStyle>
          <a:p>
            <a:pPr>
              <a:defRPr/>
            </a:pPr>
            <a:fld id="{E90561D2-7F06-4670-B03B-E8D5728F208A}" type="slidenum">
              <a:rPr lang="ja-JP" altLang="en-US"/>
              <a:pPr>
                <a:defRPr/>
              </a:pPr>
              <a:t>‹#›</a:t>
            </a:fld>
            <a:endParaRPr lang="ja-JP" altLang="en-US"/>
          </a:p>
        </p:txBody>
      </p:sp>
    </p:spTree>
    <p:extLst>
      <p:ext uri="{BB962C8B-B14F-4D97-AF65-F5344CB8AC3E}">
        <p14:creationId xmlns:p14="http://schemas.microsoft.com/office/powerpoint/2010/main" val="41153957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タイトルと縦書きテキスト">
    <p:spTree>
      <p:nvGrpSpPr>
        <p:cNvPr id="1" name=""/>
        <p:cNvGrpSpPr/>
        <p:nvPr/>
      </p:nvGrpSpPr>
      <p:grpSpPr>
        <a:xfrm>
          <a:off x="0" y="0"/>
          <a:ext cx="0" cy="0"/>
          <a:chOff x="0" y="0"/>
          <a:chExt cx="0" cy="0"/>
        </a:xfrm>
      </p:grpSpPr>
      <p:sp>
        <p:nvSpPr>
          <p:cNvPr id="2" name="タイトル 1"/>
          <p:cNvSpPr>
            <a:spLocks noGrp="1"/>
          </p:cNvSpPr>
          <p:nvPr>
            <p:ph type="title"/>
          </p:nvPr>
        </p:nvSpPr>
        <p:spPr/>
        <p:txBody>
          <a:bodyPr/>
          <a:lstStyle/>
          <a:p>
            <a:r>
              <a:rPr lang="ja-JP" altLang="en-US"/>
              <a:t>マスタ タイトルの書式設定</a:t>
            </a:r>
          </a:p>
        </p:txBody>
      </p:sp>
      <p:sp>
        <p:nvSpPr>
          <p:cNvPr id="3" name="縦書きテキスト プレースホルダ 2"/>
          <p:cNvSpPr>
            <a:spLocks noGrp="1"/>
          </p:cNvSpPr>
          <p:nvPr>
            <p:ph type="body" orient="vert" idx="1"/>
          </p:nvPr>
        </p:nvSpPr>
        <p:spPr/>
        <p:txBody>
          <a:bodyPr vert="eaVert"/>
          <a:lstStyle/>
          <a:p>
            <a:pPr lvl="0"/>
            <a:r>
              <a:rPr lang="ja-JP" altLang="en-US"/>
              <a:t>マスタ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p>
        </p:txBody>
      </p:sp>
      <p:sp>
        <p:nvSpPr>
          <p:cNvPr id="4" name="日付プレースホルダ 3">
            <a:extLst>
              <a:ext uri="{FF2B5EF4-FFF2-40B4-BE49-F238E27FC236}">
                <a16:creationId xmlns:a16="http://schemas.microsoft.com/office/drawing/2014/main" id="{1CC2ABE4-2CC1-84BD-8B2F-9F6B5A80F327}"/>
              </a:ext>
            </a:extLst>
          </p:cNvPr>
          <p:cNvSpPr>
            <a:spLocks noGrp="1"/>
          </p:cNvSpPr>
          <p:nvPr>
            <p:ph type="dt" sz="half" idx="10"/>
          </p:nvPr>
        </p:nvSpPr>
        <p:spPr/>
        <p:txBody>
          <a:bodyPr/>
          <a:lstStyle>
            <a:lvl1pPr>
              <a:defRPr/>
            </a:lvl1pPr>
          </a:lstStyle>
          <a:p>
            <a:pPr>
              <a:defRPr/>
            </a:pPr>
            <a:fld id="{D3E0337F-5702-4263-BA9C-F2FD747D60AC}" type="datetimeFigureOut">
              <a:rPr lang="ja-JP" altLang="en-US"/>
              <a:pPr>
                <a:defRPr/>
              </a:pPr>
              <a:t>2023/8/8</a:t>
            </a:fld>
            <a:endParaRPr lang="ja-JP" altLang="en-US"/>
          </a:p>
        </p:txBody>
      </p:sp>
      <p:sp>
        <p:nvSpPr>
          <p:cNvPr id="5" name="フッター プレースホルダ 4">
            <a:extLst>
              <a:ext uri="{FF2B5EF4-FFF2-40B4-BE49-F238E27FC236}">
                <a16:creationId xmlns:a16="http://schemas.microsoft.com/office/drawing/2014/main" id="{F296F9A4-1E9F-A046-E077-770282DB04E2}"/>
              </a:ext>
            </a:extLst>
          </p:cNvPr>
          <p:cNvSpPr>
            <a:spLocks noGrp="1"/>
          </p:cNvSpPr>
          <p:nvPr>
            <p:ph type="ftr" sz="quarter" idx="11"/>
          </p:nvPr>
        </p:nvSpPr>
        <p:spPr/>
        <p:txBody>
          <a:bodyPr/>
          <a:lstStyle>
            <a:lvl1pPr>
              <a:defRPr/>
            </a:lvl1pPr>
          </a:lstStyle>
          <a:p>
            <a:pPr>
              <a:defRPr/>
            </a:pPr>
            <a:endParaRPr lang="ja-JP" altLang="en-US"/>
          </a:p>
        </p:txBody>
      </p:sp>
      <p:sp>
        <p:nvSpPr>
          <p:cNvPr id="6" name="スライド番号プレースホルダ 5">
            <a:extLst>
              <a:ext uri="{FF2B5EF4-FFF2-40B4-BE49-F238E27FC236}">
                <a16:creationId xmlns:a16="http://schemas.microsoft.com/office/drawing/2014/main" id="{021960DB-4140-E4FB-0D20-690385B7860C}"/>
              </a:ext>
            </a:extLst>
          </p:cNvPr>
          <p:cNvSpPr>
            <a:spLocks noGrp="1"/>
          </p:cNvSpPr>
          <p:nvPr>
            <p:ph type="sldNum" sz="quarter" idx="12"/>
          </p:nvPr>
        </p:nvSpPr>
        <p:spPr/>
        <p:txBody>
          <a:bodyPr/>
          <a:lstStyle>
            <a:lvl1pPr>
              <a:defRPr/>
            </a:lvl1pPr>
          </a:lstStyle>
          <a:p>
            <a:pPr>
              <a:defRPr/>
            </a:pPr>
            <a:fld id="{7443103C-60E3-4F63-99FE-EB5D9784DE57}" type="slidenum">
              <a:rPr lang="ja-JP" altLang="en-US"/>
              <a:pPr>
                <a:defRPr/>
              </a:pPr>
              <a:t>‹#›</a:t>
            </a:fld>
            <a:endParaRPr lang="ja-JP" altLang="en-US"/>
          </a:p>
        </p:txBody>
      </p:sp>
    </p:spTree>
    <p:extLst>
      <p:ext uri="{BB962C8B-B14F-4D97-AF65-F5344CB8AC3E}">
        <p14:creationId xmlns:p14="http://schemas.microsoft.com/office/powerpoint/2010/main" val="13548818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縦書きタイトルと縦書きテキスト">
    <p:spTree>
      <p:nvGrpSpPr>
        <p:cNvPr id="1" name=""/>
        <p:cNvGrpSpPr/>
        <p:nvPr/>
      </p:nvGrpSpPr>
      <p:grpSpPr>
        <a:xfrm>
          <a:off x="0" y="0"/>
          <a:ext cx="0" cy="0"/>
          <a:chOff x="0" y="0"/>
          <a:chExt cx="0" cy="0"/>
        </a:xfrm>
      </p:grpSpPr>
      <p:sp>
        <p:nvSpPr>
          <p:cNvPr id="2" name="縦書きタイトル 1"/>
          <p:cNvSpPr>
            <a:spLocks noGrp="1"/>
          </p:cNvSpPr>
          <p:nvPr>
            <p:ph type="title" orient="vert"/>
          </p:nvPr>
        </p:nvSpPr>
        <p:spPr>
          <a:xfrm>
            <a:off x="6629400" y="274638"/>
            <a:ext cx="2057400" cy="5851525"/>
          </a:xfrm>
        </p:spPr>
        <p:txBody>
          <a:bodyPr vert="eaVert"/>
          <a:lstStyle/>
          <a:p>
            <a:r>
              <a:rPr lang="ja-JP" altLang="en-US"/>
              <a:t>マスタ タイトルの書式設定</a:t>
            </a:r>
          </a:p>
        </p:txBody>
      </p:sp>
      <p:sp>
        <p:nvSpPr>
          <p:cNvPr id="3" name="縦書きテキスト プレースホルダ 2"/>
          <p:cNvSpPr>
            <a:spLocks noGrp="1"/>
          </p:cNvSpPr>
          <p:nvPr>
            <p:ph type="body" orient="vert" idx="1"/>
          </p:nvPr>
        </p:nvSpPr>
        <p:spPr>
          <a:xfrm>
            <a:off x="457200" y="274638"/>
            <a:ext cx="6019800" cy="5851525"/>
          </a:xfrm>
        </p:spPr>
        <p:txBody>
          <a:bodyPr vert="eaVert"/>
          <a:lstStyle/>
          <a:p>
            <a:pPr lvl="0"/>
            <a:r>
              <a:rPr lang="ja-JP" altLang="en-US"/>
              <a:t>マスタ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p>
        </p:txBody>
      </p:sp>
      <p:sp>
        <p:nvSpPr>
          <p:cNvPr id="4" name="日付プレースホルダ 3">
            <a:extLst>
              <a:ext uri="{FF2B5EF4-FFF2-40B4-BE49-F238E27FC236}">
                <a16:creationId xmlns:a16="http://schemas.microsoft.com/office/drawing/2014/main" id="{170CD71F-D3F6-8484-9D58-A3E18F774339}"/>
              </a:ext>
            </a:extLst>
          </p:cNvPr>
          <p:cNvSpPr>
            <a:spLocks noGrp="1"/>
          </p:cNvSpPr>
          <p:nvPr>
            <p:ph type="dt" sz="half" idx="10"/>
          </p:nvPr>
        </p:nvSpPr>
        <p:spPr/>
        <p:txBody>
          <a:bodyPr/>
          <a:lstStyle>
            <a:lvl1pPr>
              <a:defRPr/>
            </a:lvl1pPr>
          </a:lstStyle>
          <a:p>
            <a:pPr>
              <a:defRPr/>
            </a:pPr>
            <a:fld id="{86AB90EE-09F1-4F27-B0B6-DB608C316141}" type="datetimeFigureOut">
              <a:rPr lang="ja-JP" altLang="en-US"/>
              <a:pPr>
                <a:defRPr/>
              </a:pPr>
              <a:t>2023/8/8</a:t>
            </a:fld>
            <a:endParaRPr lang="ja-JP" altLang="en-US"/>
          </a:p>
        </p:txBody>
      </p:sp>
      <p:sp>
        <p:nvSpPr>
          <p:cNvPr id="5" name="フッター プレースホルダ 4">
            <a:extLst>
              <a:ext uri="{FF2B5EF4-FFF2-40B4-BE49-F238E27FC236}">
                <a16:creationId xmlns:a16="http://schemas.microsoft.com/office/drawing/2014/main" id="{61C34B57-B938-E5B6-D67C-458FAA2FF2BE}"/>
              </a:ext>
            </a:extLst>
          </p:cNvPr>
          <p:cNvSpPr>
            <a:spLocks noGrp="1"/>
          </p:cNvSpPr>
          <p:nvPr>
            <p:ph type="ftr" sz="quarter" idx="11"/>
          </p:nvPr>
        </p:nvSpPr>
        <p:spPr/>
        <p:txBody>
          <a:bodyPr/>
          <a:lstStyle>
            <a:lvl1pPr>
              <a:defRPr/>
            </a:lvl1pPr>
          </a:lstStyle>
          <a:p>
            <a:pPr>
              <a:defRPr/>
            </a:pPr>
            <a:endParaRPr lang="ja-JP" altLang="en-US"/>
          </a:p>
        </p:txBody>
      </p:sp>
      <p:sp>
        <p:nvSpPr>
          <p:cNvPr id="6" name="スライド番号プレースホルダ 5">
            <a:extLst>
              <a:ext uri="{FF2B5EF4-FFF2-40B4-BE49-F238E27FC236}">
                <a16:creationId xmlns:a16="http://schemas.microsoft.com/office/drawing/2014/main" id="{A18F3480-0A2E-E6D7-B7CA-87A757BBED72}"/>
              </a:ext>
            </a:extLst>
          </p:cNvPr>
          <p:cNvSpPr>
            <a:spLocks noGrp="1"/>
          </p:cNvSpPr>
          <p:nvPr>
            <p:ph type="sldNum" sz="quarter" idx="12"/>
          </p:nvPr>
        </p:nvSpPr>
        <p:spPr/>
        <p:txBody>
          <a:bodyPr/>
          <a:lstStyle>
            <a:lvl1pPr>
              <a:defRPr/>
            </a:lvl1pPr>
          </a:lstStyle>
          <a:p>
            <a:pPr>
              <a:defRPr/>
            </a:pPr>
            <a:fld id="{07525907-3B06-4BE8-AE03-CDA1FF3F75D2}" type="slidenum">
              <a:rPr lang="ja-JP" altLang="en-US"/>
              <a:pPr>
                <a:defRPr/>
              </a:pPr>
              <a:t>‹#›</a:t>
            </a:fld>
            <a:endParaRPr lang="ja-JP" altLang="en-US"/>
          </a:p>
        </p:txBody>
      </p:sp>
    </p:spTree>
    <p:extLst>
      <p:ext uri="{BB962C8B-B14F-4D97-AF65-F5344CB8AC3E}">
        <p14:creationId xmlns:p14="http://schemas.microsoft.com/office/powerpoint/2010/main" val="26023730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タイトル プレースホルダ 1">
            <a:extLst>
              <a:ext uri="{FF2B5EF4-FFF2-40B4-BE49-F238E27FC236}">
                <a16:creationId xmlns:a16="http://schemas.microsoft.com/office/drawing/2014/main" id="{5F9BA0B8-6F87-54D9-445C-48EBCBE81805}"/>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ja-JP" altLang="en-US"/>
              <a:t>マスタ タイトルの書式設定</a:t>
            </a:r>
          </a:p>
        </p:txBody>
      </p:sp>
      <p:sp>
        <p:nvSpPr>
          <p:cNvPr id="1027" name="テキスト プレースホルダ 2">
            <a:extLst>
              <a:ext uri="{FF2B5EF4-FFF2-40B4-BE49-F238E27FC236}">
                <a16:creationId xmlns:a16="http://schemas.microsoft.com/office/drawing/2014/main" id="{F37DBF5A-3610-48C5-3AF4-21EF1BA78C11}"/>
              </a:ext>
            </a:extLst>
          </p:cNvPr>
          <p:cNvSpPr>
            <a:spLocks noGrp="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ja-JP" altLang="en-US"/>
              <a:t>マスタ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p>
        </p:txBody>
      </p:sp>
      <p:sp>
        <p:nvSpPr>
          <p:cNvPr id="4" name="日付プレースホルダ 3">
            <a:extLst>
              <a:ext uri="{FF2B5EF4-FFF2-40B4-BE49-F238E27FC236}">
                <a16:creationId xmlns:a16="http://schemas.microsoft.com/office/drawing/2014/main" id="{9E80D61F-92DF-FD47-DA26-CE63BFE34A5B}"/>
              </a:ext>
            </a:extLst>
          </p:cNvPr>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eaLnBrk="1" fontAlgn="auto" hangingPunct="1">
              <a:spcBef>
                <a:spcPts val="0"/>
              </a:spcBef>
              <a:spcAft>
                <a:spcPts val="0"/>
              </a:spcAft>
              <a:defRPr sz="1200">
                <a:solidFill>
                  <a:schemeClr val="tx1">
                    <a:tint val="75000"/>
                  </a:schemeClr>
                </a:solidFill>
                <a:latin typeface="+mn-lt"/>
                <a:ea typeface="+mn-ea"/>
              </a:defRPr>
            </a:lvl1pPr>
          </a:lstStyle>
          <a:p>
            <a:pPr>
              <a:defRPr/>
            </a:pPr>
            <a:fld id="{A992AD83-F699-43D0-BFB8-9B277ED4EDAD}" type="datetimeFigureOut">
              <a:rPr lang="ja-JP" altLang="en-US"/>
              <a:pPr>
                <a:defRPr/>
              </a:pPr>
              <a:t>2023/8/8</a:t>
            </a:fld>
            <a:endParaRPr lang="ja-JP" altLang="en-US"/>
          </a:p>
        </p:txBody>
      </p:sp>
      <p:sp>
        <p:nvSpPr>
          <p:cNvPr id="5" name="フッター プレースホルダ 4">
            <a:extLst>
              <a:ext uri="{FF2B5EF4-FFF2-40B4-BE49-F238E27FC236}">
                <a16:creationId xmlns:a16="http://schemas.microsoft.com/office/drawing/2014/main" id="{7D166228-9767-67D2-4FD0-32F2B9EE5790}"/>
              </a:ext>
            </a:extLst>
          </p:cNvPr>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eaLnBrk="1" fontAlgn="auto" hangingPunct="1">
              <a:spcBef>
                <a:spcPts val="0"/>
              </a:spcBef>
              <a:spcAft>
                <a:spcPts val="0"/>
              </a:spcAft>
              <a:defRPr sz="1200">
                <a:solidFill>
                  <a:schemeClr val="tx1">
                    <a:tint val="75000"/>
                  </a:schemeClr>
                </a:solidFill>
                <a:latin typeface="+mn-lt"/>
                <a:ea typeface="+mn-ea"/>
              </a:defRPr>
            </a:lvl1pPr>
          </a:lstStyle>
          <a:p>
            <a:pPr>
              <a:defRPr/>
            </a:pPr>
            <a:endParaRPr lang="ja-JP" altLang="en-US"/>
          </a:p>
        </p:txBody>
      </p:sp>
      <p:sp>
        <p:nvSpPr>
          <p:cNvPr id="6" name="スライド番号プレースホルダ 5">
            <a:extLst>
              <a:ext uri="{FF2B5EF4-FFF2-40B4-BE49-F238E27FC236}">
                <a16:creationId xmlns:a16="http://schemas.microsoft.com/office/drawing/2014/main" id="{2588CC63-BC95-A104-2A17-90C23176F7DD}"/>
              </a:ext>
            </a:extLst>
          </p:cNvPr>
          <p:cNvSpPr>
            <a:spLocks noGrp="1"/>
          </p:cNvSpPr>
          <p:nvPr>
            <p:ph type="sldNum" sz="quarter" idx="4"/>
          </p:nvPr>
        </p:nvSpPr>
        <p:spPr>
          <a:xfrm>
            <a:off x="6553200" y="6356350"/>
            <a:ext cx="2133600" cy="3651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Calibri" panose="020F0502020204030204" pitchFamily="34" charset="0"/>
              </a:defRPr>
            </a:lvl1pPr>
          </a:lstStyle>
          <a:p>
            <a:pPr>
              <a:defRPr/>
            </a:pPr>
            <a:fld id="{9A30E30E-D779-42D8-8486-03445B7C325F}" type="slidenum">
              <a:rPr lang="ja-JP" altLang="en-US"/>
              <a:pPr>
                <a:defRPr/>
              </a:pPr>
              <a:t>‹#›</a:t>
            </a:fld>
            <a:endParaRPr lang="ja-JP"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eaLnBrk="0" fontAlgn="base" hangingPunct="0">
        <a:spcBef>
          <a:spcPct val="0"/>
        </a:spcBef>
        <a:spcAft>
          <a:spcPct val="0"/>
        </a:spcAft>
        <a:defRPr kumimoji="1" sz="4400" kern="1200">
          <a:solidFill>
            <a:schemeClr val="tx1"/>
          </a:solidFill>
          <a:latin typeface="+mj-lt"/>
          <a:ea typeface="+mj-ea"/>
          <a:cs typeface="+mj-cs"/>
        </a:defRPr>
      </a:lvl1pPr>
      <a:lvl2pPr algn="ctr" rtl="0" eaLnBrk="0" fontAlgn="base" hangingPunct="0">
        <a:spcBef>
          <a:spcPct val="0"/>
        </a:spcBef>
        <a:spcAft>
          <a:spcPct val="0"/>
        </a:spcAft>
        <a:defRPr kumimoji="1" sz="4400">
          <a:solidFill>
            <a:schemeClr val="tx1"/>
          </a:solidFill>
          <a:latin typeface="Calibri" pitchFamily="34" charset="0"/>
          <a:ea typeface="ＭＳ Ｐゴシック" charset="-128"/>
        </a:defRPr>
      </a:lvl2pPr>
      <a:lvl3pPr algn="ctr" rtl="0" eaLnBrk="0" fontAlgn="base" hangingPunct="0">
        <a:spcBef>
          <a:spcPct val="0"/>
        </a:spcBef>
        <a:spcAft>
          <a:spcPct val="0"/>
        </a:spcAft>
        <a:defRPr kumimoji="1" sz="4400">
          <a:solidFill>
            <a:schemeClr val="tx1"/>
          </a:solidFill>
          <a:latin typeface="Calibri" pitchFamily="34" charset="0"/>
          <a:ea typeface="ＭＳ Ｐゴシック" charset="-128"/>
        </a:defRPr>
      </a:lvl3pPr>
      <a:lvl4pPr algn="ctr" rtl="0" eaLnBrk="0" fontAlgn="base" hangingPunct="0">
        <a:spcBef>
          <a:spcPct val="0"/>
        </a:spcBef>
        <a:spcAft>
          <a:spcPct val="0"/>
        </a:spcAft>
        <a:defRPr kumimoji="1" sz="4400">
          <a:solidFill>
            <a:schemeClr val="tx1"/>
          </a:solidFill>
          <a:latin typeface="Calibri" pitchFamily="34" charset="0"/>
          <a:ea typeface="ＭＳ Ｐゴシック" charset="-128"/>
        </a:defRPr>
      </a:lvl4pPr>
      <a:lvl5pPr algn="ctr" rtl="0" eaLnBrk="0" fontAlgn="base" hangingPunct="0">
        <a:spcBef>
          <a:spcPct val="0"/>
        </a:spcBef>
        <a:spcAft>
          <a:spcPct val="0"/>
        </a:spcAft>
        <a:defRPr kumimoji="1" sz="4400">
          <a:solidFill>
            <a:schemeClr val="tx1"/>
          </a:solidFill>
          <a:latin typeface="Calibri" pitchFamily="34" charset="0"/>
          <a:ea typeface="ＭＳ Ｐゴシック" charset="-128"/>
        </a:defRPr>
      </a:lvl5pPr>
      <a:lvl6pPr marL="457200" algn="ctr" rtl="0" fontAlgn="base">
        <a:spcBef>
          <a:spcPct val="0"/>
        </a:spcBef>
        <a:spcAft>
          <a:spcPct val="0"/>
        </a:spcAft>
        <a:defRPr kumimoji="1" sz="4400">
          <a:solidFill>
            <a:schemeClr val="tx1"/>
          </a:solidFill>
          <a:latin typeface="Calibri" pitchFamily="34" charset="0"/>
          <a:ea typeface="ＭＳ Ｐゴシック" charset="-128"/>
        </a:defRPr>
      </a:lvl6pPr>
      <a:lvl7pPr marL="914400" algn="ctr" rtl="0" fontAlgn="base">
        <a:spcBef>
          <a:spcPct val="0"/>
        </a:spcBef>
        <a:spcAft>
          <a:spcPct val="0"/>
        </a:spcAft>
        <a:defRPr kumimoji="1" sz="4400">
          <a:solidFill>
            <a:schemeClr val="tx1"/>
          </a:solidFill>
          <a:latin typeface="Calibri" pitchFamily="34" charset="0"/>
          <a:ea typeface="ＭＳ Ｐゴシック" charset="-128"/>
        </a:defRPr>
      </a:lvl7pPr>
      <a:lvl8pPr marL="1371600" algn="ctr" rtl="0" fontAlgn="base">
        <a:spcBef>
          <a:spcPct val="0"/>
        </a:spcBef>
        <a:spcAft>
          <a:spcPct val="0"/>
        </a:spcAft>
        <a:defRPr kumimoji="1" sz="4400">
          <a:solidFill>
            <a:schemeClr val="tx1"/>
          </a:solidFill>
          <a:latin typeface="Calibri" pitchFamily="34" charset="0"/>
          <a:ea typeface="ＭＳ Ｐゴシック" charset="-128"/>
        </a:defRPr>
      </a:lvl8pPr>
      <a:lvl9pPr marL="1828800" algn="ctr" rtl="0" fontAlgn="base">
        <a:spcBef>
          <a:spcPct val="0"/>
        </a:spcBef>
        <a:spcAft>
          <a:spcPct val="0"/>
        </a:spcAft>
        <a:defRPr kumimoji="1" sz="4400">
          <a:solidFill>
            <a:schemeClr val="tx1"/>
          </a:solidFill>
          <a:latin typeface="Calibri" pitchFamily="34" charset="0"/>
          <a:ea typeface="ＭＳ Ｐゴシック" charset="-128"/>
        </a:defRPr>
      </a:lvl9pPr>
    </p:titleStyle>
    <p:bodyStyle>
      <a:lvl1pPr marL="342900" indent="-342900" algn="l" rtl="0" eaLnBrk="0" fontAlgn="base" hangingPunct="0">
        <a:spcBef>
          <a:spcPct val="20000"/>
        </a:spcBef>
        <a:spcAft>
          <a:spcPct val="0"/>
        </a:spcAft>
        <a:buFont typeface="Arial" panose="020B0604020202020204" pitchFamily="34" charset="0"/>
        <a:buChar char="•"/>
        <a:defRPr kumimoji="1"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kumimoji="1"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kumimoji="1"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kumimoji="1"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kumimoji="1"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kumimoji="1"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kumimoji="1"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kumimoji="1"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kumimoji="1" sz="2000" kern="1200">
          <a:solidFill>
            <a:schemeClr val="tx1"/>
          </a:solidFill>
          <a:latin typeface="+mn-lt"/>
          <a:ea typeface="+mn-ea"/>
          <a:cs typeface="+mn-cs"/>
        </a:defRPr>
      </a:lvl9pPr>
    </p:bodyStyle>
    <p:otherStyle>
      <a:defPPr>
        <a:defRPr lang="ja-JP"/>
      </a:defPPr>
      <a:lvl1pPr marL="0" algn="l" defTabSz="914400" rtl="0" eaLnBrk="1" latinLnBrk="0" hangingPunct="1">
        <a:defRPr kumimoji="1" sz="1800" kern="1200">
          <a:solidFill>
            <a:schemeClr val="tx1"/>
          </a:solidFill>
          <a:latin typeface="+mn-lt"/>
          <a:ea typeface="+mn-ea"/>
          <a:cs typeface="+mn-cs"/>
        </a:defRPr>
      </a:lvl1pPr>
      <a:lvl2pPr marL="457200" algn="l" defTabSz="914400" rtl="0" eaLnBrk="1" latinLnBrk="0" hangingPunct="1">
        <a:defRPr kumimoji="1" sz="1800" kern="1200">
          <a:solidFill>
            <a:schemeClr val="tx1"/>
          </a:solidFill>
          <a:latin typeface="+mn-lt"/>
          <a:ea typeface="+mn-ea"/>
          <a:cs typeface="+mn-cs"/>
        </a:defRPr>
      </a:lvl2pPr>
      <a:lvl3pPr marL="914400" algn="l" defTabSz="914400" rtl="0" eaLnBrk="1" latinLnBrk="0" hangingPunct="1">
        <a:defRPr kumimoji="1" sz="1800" kern="1200">
          <a:solidFill>
            <a:schemeClr val="tx1"/>
          </a:solidFill>
          <a:latin typeface="+mn-lt"/>
          <a:ea typeface="+mn-ea"/>
          <a:cs typeface="+mn-cs"/>
        </a:defRPr>
      </a:lvl3pPr>
      <a:lvl4pPr marL="1371600" algn="l" defTabSz="914400" rtl="0" eaLnBrk="1" latinLnBrk="0" hangingPunct="1">
        <a:defRPr kumimoji="1" sz="1800" kern="1200">
          <a:solidFill>
            <a:schemeClr val="tx1"/>
          </a:solidFill>
          <a:latin typeface="+mn-lt"/>
          <a:ea typeface="+mn-ea"/>
          <a:cs typeface="+mn-cs"/>
        </a:defRPr>
      </a:lvl4pPr>
      <a:lvl5pPr marL="1828800" algn="l" defTabSz="914400" rtl="0" eaLnBrk="1" latinLnBrk="0" hangingPunct="1">
        <a:defRPr kumimoji="1" sz="1800" kern="1200">
          <a:solidFill>
            <a:schemeClr val="tx1"/>
          </a:solidFill>
          <a:latin typeface="+mn-lt"/>
          <a:ea typeface="+mn-ea"/>
          <a:cs typeface="+mn-cs"/>
        </a:defRPr>
      </a:lvl5pPr>
      <a:lvl6pPr marL="2286000" algn="l" defTabSz="914400" rtl="0" eaLnBrk="1" latinLnBrk="0" hangingPunct="1">
        <a:defRPr kumimoji="1" sz="1800" kern="1200">
          <a:solidFill>
            <a:schemeClr val="tx1"/>
          </a:solidFill>
          <a:latin typeface="+mn-lt"/>
          <a:ea typeface="+mn-ea"/>
          <a:cs typeface="+mn-cs"/>
        </a:defRPr>
      </a:lvl6pPr>
      <a:lvl7pPr marL="2743200" algn="l" defTabSz="914400" rtl="0" eaLnBrk="1" latinLnBrk="0" hangingPunct="1">
        <a:defRPr kumimoji="1" sz="1800" kern="1200">
          <a:solidFill>
            <a:schemeClr val="tx1"/>
          </a:solidFill>
          <a:latin typeface="+mn-lt"/>
          <a:ea typeface="+mn-ea"/>
          <a:cs typeface="+mn-cs"/>
        </a:defRPr>
      </a:lvl7pPr>
      <a:lvl8pPr marL="3200400" algn="l" defTabSz="914400" rtl="0" eaLnBrk="1" latinLnBrk="0" hangingPunct="1">
        <a:defRPr kumimoji="1" sz="1800" kern="1200">
          <a:solidFill>
            <a:schemeClr val="tx1"/>
          </a:solidFill>
          <a:latin typeface="+mn-lt"/>
          <a:ea typeface="+mn-ea"/>
          <a:cs typeface="+mn-cs"/>
        </a:defRPr>
      </a:lvl8pPr>
      <a:lvl9pPr marL="3657600" algn="l" defTabSz="914400" rtl="0" eaLnBrk="1" latinLnBrk="0" hangingPunct="1">
        <a:defRPr kumimoji="1"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wav"/><Relationship Id="rId1" Type="http://schemas.microsoft.com/office/2007/relationships/media" Target="../media/media1.wav"/><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4.png"/><Relationship Id="rId2" Type="http://schemas.openxmlformats.org/officeDocument/2006/relationships/audio" Target="../media/media2.wav"/><Relationship Id="rId1" Type="http://schemas.microsoft.com/office/2007/relationships/media" Target="../media/media2.wav"/><Relationship Id="rId6" Type="http://schemas.openxmlformats.org/officeDocument/2006/relationships/image" Target="../media/image2.png"/><Relationship Id="rId5" Type="http://schemas.openxmlformats.org/officeDocument/2006/relationships/image" Target="../media/image3.jpe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3.wav"/><Relationship Id="rId1" Type="http://schemas.microsoft.com/office/2007/relationships/media" Target="../media/media3.wav"/><Relationship Id="rId6" Type="http://schemas.openxmlformats.org/officeDocument/2006/relationships/image" Target="../media/image2.png"/><Relationship Id="rId5" Type="http://schemas.openxmlformats.org/officeDocument/2006/relationships/image" Target="../media/image5.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7.xml"/><Relationship Id="rId7" Type="http://schemas.openxmlformats.org/officeDocument/2006/relationships/image" Target="../media/image8.png"/><Relationship Id="rId2" Type="http://schemas.openxmlformats.org/officeDocument/2006/relationships/audio" Target="../media/media4.wav"/><Relationship Id="rId1" Type="http://schemas.microsoft.com/office/2007/relationships/media" Target="../media/media4.wav"/><Relationship Id="rId6" Type="http://schemas.openxmlformats.org/officeDocument/2006/relationships/image" Target="../media/image7.jpeg"/><Relationship Id="rId5" Type="http://schemas.openxmlformats.org/officeDocument/2006/relationships/image" Target="../media/image6.jpe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7.xml"/><Relationship Id="rId7" Type="http://schemas.openxmlformats.org/officeDocument/2006/relationships/image" Target="../media/image10.png"/><Relationship Id="rId2" Type="http://schemas.openxmlformats.org/officeDocument/2006/relationships/audio" Target="../media/media5.wav"/><Relationship Id="rId1" Type="http://schemas.microsoft.com/office/2007/relationships/media" Target="../media/media5.wav"/><Relationship Id="rId6" Type="http://schemas.openxmlformats.org/officeDocument/2006/relationships/image" Target="../media/image7.jpeg"/><Relationship Id="rId5" Type="http://schemas.openxmlformats.org/officeDocument/2006/relationships/image" Target="../media/image9.jpe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7.xml"/><Relationship Id="rId7" Type="http://schemas.openxmlformats.org/officeDocument/2006/relationships/image" Target="../media/image13.png"/><Relationship Id="rId2" Type="http://schemas.openxmlformats.org/officeDocument/2006/relationships/audio" Target="../media/media6.wav"/><Relationship Id="rId1" Type="http://schemas.microsoft.com/office/2007/relationships/media" Target="../media/media6.wav"/><Relationship Id="rId6" Type="http://schemas.openxmlformats.org/officeDocument/2006/relationships/image" Target="../media/image12.jpeg"/><Relationship Id="rId5" Type="http://schemas.openxmlformats.org/officeDocument/2006/relationships/image" Target="../media/image11.jpe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7.xml"/><Relationship Id="rId7" Type="http://schemas.openxmlformats.org/officeDocument/2006/relationships/image" Target="../media/image15.png"/><Relationship Id="rId2" Type="http://schemas.openxmlformats.org/officeDocument/2006/relationships/audio" Target="../media/media7.wav"/><Relationship Id="rId1" Type="http://schemas.microsoft.com/office/2007/relationships/media" Target="../media/media7.wav"/><Relationship Id="rId6" Type="http://schemas.openxmlformats.org/officeDocument/2006/relationships/image" Target="../media/image12.jpeg"/><Relationship Id="rId5" Type="http://schemas.openxmlformats.org/officeDocument/2006/relationships/image" Target="../media/image14.jpe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7.xml"/><Relationship Id="rId7" Type="http://schemas.openxmlformats.org/officeDocument/2006/relationships/image" Target="../media/image17.png"/><Relationship Id="rId2" Type="http://schemas.openxmlformats.org/officeDocument/2006/relationships/audio" Target="../media/media8.wav"/><Relationship Id="rId1" Type="http://schemas.microsoft.com/office/2007/relationships/media" Target="../media/media8.wav"/><Relationship Id="rId6" Type="http://schemas.openxmlformats.org/officeDocument/2006/relationships/image" Target="../media/image12.jpeg"/><Relationship Id="rId5" Type="http://schemas.openxmlformats.org/officeDocument/2006/relationships/image" Target="../media/image16.jpe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7.xml"/><Relationship Id="rId7" Type="http://schemas.openxmlformats.org/officeDocument/2006/relationships/image" Target="../media/image19.png"/><Relationship Id="rId2" Type="http://schemas.openxmlformats.org/officeDocument/2006/relationships/audio" Target="../media/media9.wav"/><Relationship Id="rId1" Type="http://schemas.microsoft.com/office/2007/relationships/media" Target="../media/media9.wav"/><Relationship Id="rId6" Type="http://schemas.openxmlformats.org/officeDocument/2006/relationships/image" Target="../media/image12.jpeg"/><Relationship Id="rId5" Type="http://schemas.openxmlformats.org/officeDocument/2006/relationships/image" Target="../media/image18.jpe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2.png"/><Relationship Id="rId2" Type="http://schemas.openxmlformats.org/officeDocument/2006/relationships/audio" Target="../media/media10.wav"/><Relationship Id="rId1" Type="http://schemas.microsoft.com/office/2007/relationships/media" Target="../media/media10.wav"/><Relationship Id="rId6" Type="http://schemas.openxmlformats.org/officeDocument/2006/relationships/image" Target="../media/image12.jpeg"/><Relationship Id="rId5" Type="http://schemas.openxmlformats.org/officeDocument/2006/relationships/image" Target="../media/image20.jpe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7.xml"/><Relationship Id="rId7" Type="http://schemas.openxmlformats.org/officeDocument/2006/relationships/image" Target="../media/image22.png"/><Relationship Id="rId2" Type="http://schemas.openxmlformats.org/officeDocument/2006/relationships/audio" Target="../media/media11.wav"/><Relationship Id="rId1" Type="http://schemas.microsoft.com/office/2007/relationships/media" Target="../media/media11.wav"/><Relationship Id="rId6" Type="http://schemas.openxmlformats.org/officeDocument/2006/relationships/image" Target="../media/image12.jpeg"/><Relationship Id="rId5" Type="http://schemas.openxmlformats.org/officeDocument/2006/relationships/image" Target="../media/image21.jpe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7.xml"/><Relationship Id="rId7" Type="http://schemas.openxmlformats.org/officeDocument/2006/relationships/image" Target="../media/image24.png"/><Relationship Id="rId2" Type="http://schemas.openxmlformats.org/officeDocument/2006/relationships/audio" Target="../media/media12.wav"/><Relationship Id="rId1" Type="http://schemas.microsoft.com/office/2007/relationships/media" Target="../media/media12.wav"/><Relationship Id="rId6" Type="http://schemas.openxmlformats.org/officeDocument/2006/relationships/image" Target="../media/image12.jpeg"/><Relationship Id="rId5" Type="http://schemas.openxmlformats.org/officeDocument/2006/relationships/image" Target="../media/image23.jpe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2.png"/><Relationship Id="rId2" Type="http://schemas.openxmlformats.org/officeDocument/2006/relationships/audio" Target="../media/media13.wav"/><Relationship Id="rId1" Type="http://schemas.microsoft.com/office/2007/relationships/media" Target="../media/media13.wav"/><Relationship Id="rId6" Type="http://schemas.openxmlformats.org/officeDocument/2006/relationships/image" Target="../media/image12.jpeg"/><Relationship Id="rId5" Type="http://schemas.openxmlformats.org/officeDocument/2006/relationships/image" Target="../media/image25.jpe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7.xml"/><Relationship Id="rId7" Type="http://schemas.openxmlformats.org/officeDocument/2006/relationships/image" Target="../media/image28.png"/><Relationship Id="rId2" Type="http://schemas.openxmlformats.org/officeDocument/2006/relationships/audio" Target="../media/media14.wav"/><Relationship Id="rId1" Type="http://schemas.microsoft.com/office/2007/relationships/media" Target="../media/media14.wav"/><Relationship Id="rId6" Type="http://schemas.openxmlformats.org/officeDocument/2006/relationships/image" Target="../media/image27.jpeg"/><Relationship Id="rId5" Type="http://schemas.openxmlformats.org/officeDocument/2006/relationships/image" Target="../media/image26.jpe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7.xml"/><Relationship Id="rId7" Type="http://schemas.openxmlformats.org/officeDocument/2006/relationships/image" Target="../media/image30.png"/><Relationship Id="rId2" Type="http://schemas.openxmlformats.org/officeDocument/2006/relationships/audio" Target="../media/media15.wav"/><Relationship Id="rId1" Type="http://schemas.microsoft.com/office/2007/relationships/media" Target="../media/media15.wav"/><Relationship Id="rId6" Type="http://schemas.openxmlformats.org/officeDocument/2006/relationships/image" Target="../media/image27.jpeg"/><Relationship Id="rId5" Type="http://schemas.openxmlformats.org/officeDocument/2006/relationships/image" Target="../media/image29.jpeg"/><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7.xml"/><Relationship Id="rId7" Type="http://schemas.openxmlformats.org/officeDocument/2006/relationships/image" Target="../media/image32.png"/><Relationship Id="rId2" Type="http://schemas.openxmlformats.org/officeDocument/2006/relationships/audio" Target="../media/media16.wav"/><Relationship Id="rId1" Type="http://schemas.microsoft.com/office/2007/relationships/media" Target="../media/media16.wav"/><Relationship Id="rId6" Type="http://schemas.openxmlformats.org/officeDocument/2006/relationships/image" Target="../media/image27.jpeg"/><Relationship Id="rId5" Type="http://schemas.openxmlformats.org/officeDocument/2006/relationships/image" Target="../media/image31.jpeg"/><Relationship Id="rId4"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2.png"/><Relationship Id="rId2" Type="http://schemas.openxmlformats.org/officeDocument/2006/relationships/audio" Target="../media/media17.wav"/><Relationship Id="rId1" Type="http://schemas.microsoft.com/office/2007/relationships/media" Target="../media/media17.wav"/><Relationship Id="rId6" Type="http://schemas.openxmlformats.org/officeDocument/2006/relationships/image" Target="../media/image27.jpeg"/><Relationship Id="rId5" Type="http://schemas.openxmlformats.org/officeDocument/2006/relationships/image" Target="../media/image33.jpeg"/><Relationship Id="rId4"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7.xml"/><Relationship Id="rId7" Type="http://schemas.openxmlformats.org/officeDocument/2006/relationships/image" Target="../media/image35.png"/><Relationship Id="rId2" Type="http://schemas.openxmlformats.org/officeDocument/2006/relationships/audio" Target="../media/media18.wav"/><Relationship Id="rId1" Type="http://schemas.microsoft.com/office/2007/relationships/media" Target="../media/media18.wav"/><Relationship Id="rId6" Type="http://schemas.openxmlformats.org/officeDocument/2006/relationships/image" Target="../media/image27.jpeg"/><Relationship Id="rId5" Type="http://schemas.openxmlformats.org/officeDocument/2006/relationships/image" Target="../media/image34.jpeg"/><Relationship Id="rId4"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7.xml"/><Relationship Id="rId7" Type="http://schemas.openxmlformats.org/officeDocument/2006/relationships/image" Target="../media/image37.png"/><Relationship Id="rId2" Type="http://schemas.openxmlformats.org/officeDocument/2006/relationships/audio" Target="../media/media19.wav"/><Relationship Id="rId1" Type="http://schemas.microsoft.com/office/2007/relationships/media" Target="../media/media19.wav"/><Relationship Id="rId6" Type="http://schemas.openxmlformats.org/officeDocument/2006/relationships/image" Target="../media/image27.jpeg"/><Relationship Id="rId5" Type="http://schemas.openxmlformats.org/officeDocument/2006/relationships/image" Target="../media/image36.jpeg"/><Relationship Id="rId4"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7.xml"/><Relationship Id="rId7" Type="http://schemas.openxmlformats.org/officeDocument/2006/relationships/image" Target="../media/image40.png"/><Relationship Id="rId2" Type="http://schemas.openxmlformats.org/officeDocument/2006/relationships/audio" Target="../media/media20.wav"/><Relationship Id="rId1" Type="http://schemas.microsoft.com/office/2007/relationships/media" Target="../media/media20.wav"/><Relationship Id="rId6" Type="http://schemas.openxmlformats.org/officeDocument/2006/relationships/image" Target="../media/image39.jpeg"/><Relationship Id="rId5" Type="http://schemas.openxmlformats.org/officeDocument/2006/relationships/image" Target="../media/image38.jpeg"/><Relationship Id="rId4"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7.xml"/><Relationship Id="rId7" Type="http://schemas.openxmlformats.org/officeDocument/2006/relationships/image" Target="../media/image42.png"/><Relationship Id="rId2" Type="http://schemas.openxmlformats.org/officeDocument/2006/relationships/audio" Target="../media/media21.wav"/><Relationship Id="rId1" Type="http://schemas.microsoft.com/office/2007/relationships/media" Target="../media/media21.wav"/><Relationship Id="rId6" Type="http://schemas.openxmlformats.org/officeDocument/2006/relationships/image" Target="../media/image39.jpeg"/><Relationship Id="rId5" Type="http://schemas.openxmlformats.org/officeDocument/2006/relationships/image" Target="../media/image41.jpeg"/><Relationship Id="rId4" Type="http://schemas.openxmlformats.org/officeDocument/2006/relationships/notesSlide" Target="../notesSlides/notesSlide21.xml"/></Relationships>
</file>

<file path=ppt/slides/_rels/slide2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7.xml"/><Relationship Id="rId7" Type="http://schemas.openxmlformats.org/officeDocument/2006/relationships/image" Target="../media/image44.png"/><Relationship Id="rId2" Type="http://schemas.openxmlformats.org/officeDocument/2006/relationships/audio" Target="../media/media22.wav"/><Relationship Id="rId1" Type="http://schemas.microsoft.com/office/2007/relationships/media" Target="../media/media22.wav"/><Relationship Id="rId6" Type="http://schemas.openxmlformats.org/officeDocument/2006/relationships/image" Target="../media/image39.jpeg"/><Relationship Id="rId5" Type="http://schemas.openxmlformats.org/officeDocument/2006/relationships/image" Target="../media/image43.jpeg"/><Relationship Id="rId4" Type="http://schemas.openxmlformats.org/officeDocument/2006/relationships/notesSlide" Target="../notesSlides/notesSlide22.xml"/></Relationships>
</file>

<file path=ppt/slides/_rels/slide23.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7.xml"/><Relationship Id="rId7" Type="http://schemas.openxmlformats.org/officeDocument/2006/relationships/image" Target="../media/image46.png"/><Relationship Id="rId2" Type="http://schemas.openxmlformats.org/officeDocument/2006/relationships/audio" Target="../media/media23.wav"/><Relationship Id="rId1" Type="http://schemas.microsoft.com/office/2007/relationships/media" Target="../media/media23.wav"/><Relationship Id="rId6" Type="http://schemas.openxmlformats.org/officeDocument/2006/relationships/image" Target="../media/image39.jpeg"/><Relationship Id="rId5" Type="http://schemas.openxmlformats.org/officeDocument/2006/relationships/image" Target="../media/image45.jpeg"/><Relationship Id="rId4" Type="http://schemas.openxmlformats.org/officeDocument/2006/relationships/notesSlide" Target="../notesSlides/notesSlide23.xml"/></Relationships>
</file>

<file path=ppt/slides/_rels/slide24.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7.xml"/><Relationship Id="rId7" Type="http://schemas.openxmlformats.org/officeDocument/2006/relationships/image" Target="../media/image48.png"/><Relationship Id="rId2" Type="http://schemas.openxmlformats.org/officeDocument/2006/relationships/audio" Target="../media/media24.wav"/><Relationship Id="rId1" Type="http://schemas.microsoft.com/office/2007/relationships/media" Target="../media/media24.wav"/><Relationship Id="rId6" Type="http://schemas.openxmlformats.org/officeDocument/2006/relationships/image" Target="../media/image39.jpeg"/><Relationship Id="rId5" Type="http://schemas.openxmlformats.org/officeDocument/2006/relationships/image" Target="../media/image47.jpeg"/><Relationship Id="rId4" Type="http://schemas.openxmlformats.org/officeDocument/2006/relationships/notesSlide" Target="../notesSlides/notesSlide24.xml"/></Relationships>
</file>

<file path=ppt/slides/_rels/slide25.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7.xml"/><Relationship Id="rId7" Type="http://schemas.openxmlformats.org/officeDocument/2006/relationships/image" Target="../media/image50.png"/><Relationship Id="rId2" Type="http://schemas.openxmlformats.org/officeDocument/2006/relationships/audio" Target="../media/media25.wav"/><Relationship Id="rId1" Type="http://schemas.microsoft.com/office/2007/relationships/media" Target="../media/media25.wav"/><Relationship Id="rId6" Type="http://schemas.openxmlformats.org/officeDocument/2006/relationships/image" Target="../media/image39.jpeg"/><Relationship Id="rId5" Type="http://schemas.openxmlformats.org/officeDocument/2006/relationships/image" Target="../media/image49.jpeg"/><Relationship Id="rId4" Type="http://schemas.openxmlformats.org/officeDocument/2006/relationships/notesSlide" Target="../notesSlides/notesSlide25.xml"/></Relationships>
</file>

<file path=ppt/slides/_rels/slide26.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7.xml"/><Relationship Id="rId7" Type="http://schemas.openxmlformats.org/officeDocument/2006/relationships/image" Target="../media/image53.png"/><Relationship Id="rId2" Type="http://schemas.openxmlformats.org/officeDocument/2006/relationships/audio" Target="../media/media26.wav"/><Relationship Id="rId1" Type="http://schemas.microsoft.com/office/2007/relationships/media" Target="../media/media26.wav"/><Relationship Id="rId6" Type="http://schemas.openxmlformats.org/officeDocument/2006/relationships/image" Target="../media/image52.jpeg"/><Relationship Id="rId5" Type="http://schemas.openxmlformats.org/officeDocument/2006/relationships/image" Target="../media/image51.jpeg"/><Relationship Id="rId4" Type="http://schemas.openxmlformats.org/officeDocument/2006/relationships/notesSlide" Target="../notesSlides/notesSlide26.xml"/></Relationships>
</file>

<file path=ppt/slides/_rels/slide27.xml.rels><?xml version="1.0" encoding="UTF-8" standalone="yes"?>
<Relationships xmlns="http://schemas.openxmlformats.org/package/2006/relationships"><Relationship Id="rId8" Type="http://schemas.openxmlformats.org/officeDocument/2006/relationships/image" Target="../media/image56.png"/><Relationship Id="rId3" Type="http://schemas.openxmlformats.org/officeDocument/2006/relationships/slideLayout" Target="../slideLayouts/slideLayout7.xml"/><Relationship Id="rId7" Type="http://schemas.openxmlformats.org/officeDocument/2006/relationships/image" Target="../media/image55.png"/><Relationship Id="rId2" Type="http://schemas.openxmlformats.org/officeDocument/2006/relationships/audio" Target="../media/media27.wav"/><Relationship Id="rId1" Type="http://schemas.microsoft.com/office/2007/relationships/media" Target="../media/media27.wav"/><Relationship Id="rId6" Type="http://schemas.openxmlformats.org/officeDocument/2006/relationships/image" Target="../media/image54.jpeg"/><Relationship Id="rId5" Type="http://schemas.openxmlformats.org/officeDocument/2006/relationships/image" Target="../media/image51.jpeg"/><Relationship Id="rId4" Type="http://schemas.openxmlformats.org/officeDocument/2006/relationships/notesSlide" Target="../notesSlides/notesSlide27.xml"/><Relationship Id="rId9" Type="http://schemas.openxmlformats.org/officeDocument/2006/relationships/image" Target="../media/image2.png"/></Relationships>
</file>

<file path=ppt/slides/_rels/slide28.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7.xml"/><Relationship Id="rId7" Type="http://schemas.openxmlformats.org/officeDocument/2006/relationships/image" Target="../media/image59.png"/><Relationship Id="rId2" Type="http://schemas.openxmlformats.org/officeDocument/2006/relationships/audio" Target="../media/media28.wav"/><Relationship Id="rId1" Type="http://schemas.microsoft.com/office/2007/relationships/media" Target="../media/media28.wav"/><Relationship Id="rId6" Type="http://schemas.openxmlformats.org/officeDocument/2006/relationships/image" Target="../media/image58.jpeg"/><Relationship Id="rId5" Type="http://schemas.openxmlformats.org/officeDocument/2006/relationships/image" Target="../media/image57.jpeg"/><Relationship Id="rId4" Type="http://schemas.openxmlformats.org/officeDocument/2006/relationships/notesSlide" Target="../notesSlides/notesSlide28.xml"/></Relationships>
</file>

<file path=ppt/slides/_rels/slide29.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notesSlide" Target="../notesSlides/notesSlide29.xml"/><Relationship Id="rId1" Type="http://schemas.openxmlformats.org/officeDocument/2006/relationships/slideLayout" Target="../slideLayouts/slideLayout7.xml"/><Relationship Id="rId5" Type="http://schemas.openxmlformats.org/officeDocument/2006/relationships/image" Target="../media/image62.png"/><Relationship Id="rId4" Type="http://schemas.openxmlformats.org/officeDocument/2006/relationships/image" Target="../media/image61.jpeg"/></Relationships>
</file>

<file path=ppt/slides/_rels/slide30.xml.rels><?xml version="1.0" encoding="UTF-8" standalone="yes"?>
<Relationships xmlns="http://schemas.openxmlformats.org/package/2006/relationships"><Relationship Id="rId3" Type="http://schemas.openxmlformats.org/officeDocument/2006/relationships/image" Target="../media/image63.jpeg"/><Relationship Id="rId2" Type="http://schemas.openxmlformats.org/officeDocument/2006/relationships/notesSlide" Target="../notesSlides/notesSlide30.xml"/><Relationship Id="rId1" Type="http://schemas.openxmlformats.org/officeDocument/2006/relationships/slideLayout" Target="../slideLayouts/slideLayout7.xml"/><Relationship Id="rId5" Type="http://schemas.openxmlformats.org/officeDocument/2006/relationships/image" Target="../media/image65.png"/><Relationship Id="rId4" Type="http://schemas.openxmlformats.org/officeDocument/2006/relationships/image" Target="../media/image64.jpeg"/></Relationships>
</file>

<file path=ppt/slides/_rels/slide31.xml.rels><?xml version="1.0" encoding="UTF-8" standalone="yes"?>
<Relationships xmlns="http://schemas.openxmlformats.org/package/2006/relationships"><Relationship Id="rId8" Type="http://schemas.openxmlformats.org/officeDocument/2006/relationships/image" Target="../media/image66.jpeg"/><Relationship Id="rId3" Type="http://schemas.microsoft.com/office/2007/relationships/media" Target="../media/media30.wav"/><Relationship Id="rId7" Type="http://schemas.openxmlformats.org/officeDocument/2006/relationships/image" Target="../media/image2.png"/><Relationship Id="rId2" Type="http://schemas.openxmlformats.org/officeDocument/2006/relationships/audio" Target="../media/media29.wav"/><Relationship Id="rId1" Type="http://schemas.microsoft.com/office/2007/relationships/media" Target="../media/media29.wav"/><Relationship Id="rId6" Type="http://schemas.openxmlformats.org/officeDocument/2006/relationships/notesSlide" Target="../notesSlides/notesSlide31.xml"/><Relationship Id="rId5" Type="http://schemas.openxmlformats.org/officeDocument/2006/relationships/slideLayout" Target="../slideLayouts/slideLayout7.xml"/><Relationship Id="rId4" Type="http://schemas.openxmlformats.org/officeDocument/2006/relationships/audio" Target="../media/media30.wav"/><Relationship Id="rId9" Type="http://schemas.openxmlformats.org/officeDocument/2006/relationships/image" Target="../media/image67.jpeg"/></Relationships>
</file>

<file path=ppt/slides/_rels/slide32.xml.rels><?xml version="1.0" encoding="UTF-8" standalone="yes"?>
<Relationships xmlns="http://schemas.openxmlformats.org/package/2006/relationships"><Relationship Id="rId3" Type="http://schemas.openxmlformats.org/officeDocument/2006/relationships/image" Target="../media/image68.jpeg"/><Relationship Id="rId2" Type="http://schemas.openxmlformats.org/officeDocument/2006/relationships/notesSlide" Target="../notesSlides/notesSlide32.xml"/><Relationship Id="rId1" Type="http://schemas.openxmlformats.org/officeDocument/2006/relationships/slideLayout" Target="../slideLayouts/slideLayout7.xml"/><Relationship Id="rId4" Type="http://schemas.openxmlformats.org/officeDocument/2006/relationships/image" Target="../media/image69.png"/></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2.png"/><Relationship Id="rId2" Type="http://schemas.openxmlformats.org/officeDocument/2006/relationships/audio" Target="../media/media31.wav"/><Relationship Id="rId1" Type="http://schemas.microsoft.com/office/2007/relationships/media" Target="../media/media31.wav"/><Relationship Id="rId6" Type="http://schemas.openxmlformats.org/officeDocument/2006/relationships/image" Target="../media/image70.png"/><Relationship Id="rId5" Type="http://schemas.openxmlformats.org/officeDocument/2006/relationships/image" Target="../media/image66.jpeg"/><Relationship Id="rId4" Type="http://schemas.openxmlformats.org/officeDocument/2006/relationships/notesSlide" Target="../notesSlides/notesSlide3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図 2">
            <a:extLst>
              <a:ext uri="{FF2B5EF4-FFF2-40B4-BE49-F238E27FC236}">
                <a16:creationId xmlns:a16="http://schemas.microsoft.com/office/drawing/2014/main" id="{B8B34E29-2AC5-6199-6DE0-C7B42F3D3CE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00-省燃費運転PPT音声">
            <a:hlinkClick r:id="" action="ppaction://media"/>
            <a:extLst>
              <a:ext uri="{FF2B5EF4-FFF2-40B4-BE49-F238E27FC236}">
                <a16:creationId xmlns:a16="http://schemas.microsoft.com/office/drawing/2014/main" id="{F84FD755-670D-048C-9373-80DB31468B3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748464" y="116632"/>
            <a:ext cx="304800" cy="3048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Click="0" advTm="34000"/>
    </mc:Choice>
    <mc:Fallback xmlns="">
      <p:transition spd="slow" advClick="0" advTm="34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3074"/>
                                        </p:tgtEl>
                                        <p:attrNameLst>
                                          <p:attrName>style.visibility</p:attrName>
                                        </p:attrNameLst>
                                      </p:cBhvr>
                                      <p:to>
                                        <p:strVal val="visible"/>
                                      </p:to>
                                    </p:set>
                                    <p:animEffect transition="in" filter="fade">
                                      <p:cBhvr>
                                        <p:cTn id="7" dur="4200"/>
                                        <p:tgtEl>
                                          <p:spTgt spid="3074"/>
                                        </p:tgtEl>
                                      </p:cBhvr>
                                    </p:animEffect>
                                  </p:childTnLst>
                                </p:cTn>
                              </p:par>
                              <p:par>
                                <p:cTn id="8" presetID="1" presetClass="mediacall" presetSubtype="0" fill="hold" nodeType="withEffect">
                                  <p:stCondLst>
                                    <p:cond delay="0"/>
                                  </p:stCondLst>
                                  <p:childTnLst>
                                    <p:cmd type="call" cmd="playFrom(0.0)">
                                      <p:cBhvr>
                                        <p:cTn id="9" dur="3300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303">
                <p:cTn id="10" fill="hold" display="0">
                  <p:stCondLst>
                    <p:cond delay="indefinite"/>
                  </p:stCondLst>
                  <p:endCondLst>
                    <p:cond evt="onStopAudio" delay="0">
                      <p:tgtEl>
                        <p:sldTgt/>
                      </p:tgtEl>
                    </p:cond>
                  </p:endCondLst>
                </p:cTn>
                <p:tgtEl>
                  <p:spTgt spid="2"/>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正方形/長方形 3">
            <a:extLst>
              <a:ext uri="{FF2B5EF4-FFF2-40B4-BE49-F238E27FC236}">
                <a16:creationId xmlns:a16="http://schemas.microsoft.com/office/drawing/2014/main" id="{DDE8FB9D-2C21-468E-8B3D-5C4CCF6493FF}"/>
              </a:ext>
            </a:extLst>
          </p:cNvPr>
          <p:cNvSpPr/>
          <p:nvPr/>
        </p:nvSpPr>
        <p:spPr>
          <a:xfrm>
            <a:off x="0" y="0"/>
            <a:ext cx="9144000" cy="6858000"/>
          </a:xfrm>
          <a:prstGeom prst="rect">
            <a:avLst/>
          </a:prstGeom>
          <a:solidFill>
            <a:srgbClr val="E1EFD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pic>
        <p:nvPicPr>
          <p:cNvPr id="5122" name="図 2">
            <a:extLst>
              <a:ext uri="{FF2B5EF4-FFF2-40B4-BE49-F238E27FC236}">
                <a16:creationId xmlns:a16="http://schemas.microsoft.com/office/drawing/2014/main" id="{F828DEE5-7F35-F0FD-DCDC-503A2414E4F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6668"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01-省燃費運転PPT音声">
            <a:hlinkClick r:id="" action="ppaction://media"/>
            <a:extLst>
              <a:ext uri="{FF2B5EF4-FFF2-40B4-BE49-F238E27FC236}">
                <a16:creationId xmlns:a16="http://schemas.microsoft.com/office/drawing/2014/main" id="{59F757C4-8F32-5646-5B11-FEB1217A35E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762532" y="70837"/>
            <a:ext cx="304800" cy="304800"/>
          </a:xfrm>
          <a:prstGeom prst="rect">
            <a:avLst/>
          </a:prstGeom>
        </p:spPr>
      </p:pic>
      <p:sp>
        <p:nvSpPr>
          <p:cNvPr id="3" name="正方形/長方形 2">
            <a:extLst>
              <a:ext uri="{FF2B5EF4-FFF2-40B4-BE49-F238E27FC236}">
                <a16:creationId xmlns:a16="http://schemas.microsoft.com/office/drawing/2014/main" id="{B111536F-927D-4059-993A-15C2EE67FB55}"/>
              </a:ext>
            </a:extLst>
          </p:cNvPr>
          <p:cNvSpPr/>
          <p:nvPr/>
        </p:nvSpPr>
        <p:spPr>
          <a:xfrm>
            <a:off x="0" y="1196752"/>
            <a:ext cx="9036496" cy="4464496"/>
          </a:xfrm>
          <a:prstGeom prst="rect">
            <a:avLst/>
          </a:prstGeom>
          <a:solidFill>
            <a:srgbClr val="E1EFD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pic>
        <p:nvPicPr>
          <p:cNvPr id="2" name="図 1">
            <a:extLst>
              <a:ext uri="{FF2B5EF4-FFF2-40B4-BE49-F238E27FC236}">
                <a16:creationId xmlns:a16="http://schemas.microsoft.com/office/drawing/2014/main" id="{A2107B24-8478-4DF1-8F0C-4A33F6753996}"/>
              </a:ext>
            </a:extLst>
          </p:cNvPr>
          <p:cNvPicPr>
            <a:picLocks noChangeAspect="1"/>
          </p:cNvPicPr>
          <p:nvPr/>
        </p:nvPicPr>
        <p:blipFill rotWithShape="1">
          <a:blip r:embed="rId7"/>
          <a:srcRect t="20600" b="18500"/>
          <a:stretch/>
        </p:blipFill>
        <p:spPr>
          <a:xfrm>
            <a:off x="-76668" y="1484784"/>
            <a:ext cx="9144000" cy="4176464"/>
          </a:xfrm>
          <a:prstGeom prst="rect">
            <a:avLst/>
          </a:prstGeom>
        </p:spPr>
      </p:pic>
      <p:sp>
        <p:nvSpPr>
          <p:cNvPr id="7" name="正方形/長方形 6">
            <a:extLst>
              <a:ext uri="{FF2B5EF4-FFF2-40B4-BE49-F238E27FC236}">
                <a16:creationId xmlns:a16="http://schemas.microsoft.com/office/drawing/2014/main" id="{F1174D56-A53E-63A7-D6E5-5BAE658C1F41}"/>
              </a:ext>
            </a:extLst>
          </p:cNvPr>
          <p:cNvSpPr/>
          <p:nvPr/>
        </p:nvSpPr>
        <p:spPr>
          <a:xfrm>
            <a:off x="2586612" y="1525322"/>
            <a:ext cx="5328592" cy="408003"/>
          </a:xfrm>
          <a:prstGeom prst="rect">
            <a:avLst/>
          </a:prstGeom>
          <a:solidFill>
            <a:srgbClr val="E0EED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8" name="正方形/長方形 7">
            <a:extLst>
              <a:ext uri="{FF2B5EF4-FFF2-40B4-BE49-F238E27FC236}">
                <a16:creationId xmlns:a16="http://schemas.microsoft.com/office/drawing/2014/main" id="{FCB7E886-DBBD-9A1B-9AA1-AFFF5480CD0E}"/>
              </a:ext>
            </a:extLst>
          </p:cNvPr>
          <p:cNvSpPr/>
          <p:nvPr/>
        </p:nvSpPr>
        <p:spPr>
          <a:xfrm>
            <a:off x="5014029" y="2486514"/>
            <a:ext cx="3024336" cy="408003"/>
          </a:xfrm>
          <a:prstGeom prst="rect">
            <a:avLst/>
          </a:prstGeom>
          <a:solidFill>
            <a:srgbClr val="E0EED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9" name="正方形/長方形 8">
            <a:extLst>
              <a:ext uri="{FF2B5EF4-FFF2-40B4-BE49-F238E27FC236}">
                <a16:creationId xmlns:a16="http://schemas.microsoft.com/office/drawing/2014/main" id="{D3553D38-890B-642B-E1DB-AF2FAE0EFCD4}"/>
              </a:ext>
            </a:extLst>
          </p:cNvPr>
          <p:cNvSpPr/>
          <p:nvPr/>
        </p:nvSpPr>
        <p:spPr>
          <a:xfrm>
            <a:off x="4407666" y="3589509"/>
            <a:ext cx="3630699" cy="408003"/>
          </a:xfrm>
          <a:prstGeom prst="rect">
            <a:avLst/>
          </a:prstGeom>
          <a:solidFill>
            <a:srgbClr val="E0EED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0" name="正方形/長方形 9">
            <a:extLst>
              <a:ext uri="{FF2B5EF4-FFF2-40B4-BE49-F238E27FC236}">
                <a16:creationId xmlns:a16="http://schemas.microsoft.com/office/drawing/2014/main" id="{FE0A2284-7818-FDC0-10E8-3F4E8131AD3C}"/>
              </a:ext>
            </a:extLst>
          </p:cNvPr>
          <p:cNvSpPr/>
          <p:nvPr/>
        </p:nvSpPr>
        <p:spPr>
          <a:xfrm>
            <a:off x="4530828" y="4525613"/>
            <a:ext cx="3507537" cy="408003"/>
          </a:xfrm>
          <a:prstGeom prst="rect">
            <a:avLst/>
          </a:prstGeom>
          <a:solidFill>
            <a:srgbClr val="E0EED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1" name="正方形/長方形 10">
            <a:extLst>
              <a:ext uri="{FF2B5EF4-FFF2-40B4-BE49-F238E27FC236}">
                <a16:creationId xmlns:a16="http://schemas.microsoft.com/office/drawing/2014/main" id="{FB0B9412-2E9C-9C89-F16D-BDEE3754F249}"/>
              </a:ext>
            </a:extLst>
          </p:cNvPr>
          <p:cNvSpPr/>
          <p:nvPr/>
        </p:nvSpPr>
        <p:spPr>
          <a:xfrm>
            <a:off x="5106892" y="5041692"/>
            <a:ext cx="2931473" cy="408003"/>
          </a:xfrm>
          <a:prstGeom prst="rect">
            <a:avLst/>
          </a:prstGeom>
          <a:solidFill>
            <a:srgbClr val="E0EED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2" name="正方形/長方形 11">
            <a:extLst>
              <a:ext uri="{FF2B5EF4-FFF2-40B4-BE49-F238E27FC236}">
                <a16:creationId xmlns:a16="http://schemas.microsoft.com/office/drawing/2014/main" id="{14F1AF32-7D08-3B29-6019-F82E6D63D6A0}"/>
              </a:ext>
            </a:extLst>
          </p:cNvPr>
          <p:cNvSpPr/>
          <p:nvPr/>
        </p:nvSpPr>
        <p:spPr>
          <a:xfrm>
            <a:off x="5754964" y="4021557"/>
            <a:ext cx="2283401" cy="408003"/>
          </a:xfrm>
          <a:prstGeom prst="rect">
            <a:avLst/>
          </a:prstGeom>
          <a:solidFill>
            <a:srgbClr val="E0EED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3" name="正方形/長方形 12">
            <a:extLst>
              <a:ext uri="{FF2B5EF4-FFF2-40B4-BE49-F238E27FC236}">
                <a16:creationId xmlns:a16="http://schemas.microsoft.com/office/drawing/2014/main" id="{F13682A3-7CC6-64FE-9062-ED89C9E3FC08}"/>
              </a:ext>
            </a:extLst>
          </p:cNvPr>
          <p:cNvSpPr/>
          <p:nvPr/>
        </p:nvSpPr>
        <p:spPr>
          <a:xfrm>
            <a:off x="6187012" y="3050034"/>
            <a:ext cx="1879816" cy="408003"/>
          </a:xfrm>
          <a:prstGeom prst="rect">
            <a:avLst/>
          </a:prstGeom>
          <a:solidFill>
            <a:srgbClr val="E0EED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4" name="正方形/長方形 13">
            <a:extLst>
              <a:ext uri="{FF2B5EF4-FFF2-40B4-BE49-F238E27FC236}">
                <a16:creationId xmlns:a16="http://schemas.microsoft.com/office/drawing/2014/main" id="{91C1A00C-81C9-8BEF-E4C2-83F44735F944}"/>
              </a:ext>
            </a:extLst>
          </p:cNvPr>
          <p:cNvSpPr/>
          <p:nvPr/>
        </p:nvSpPr>
        <p:spPr>
          <a:xfrm>
            <a:off x="6979100" y="2029424"/>
            <a:ext cx="1087728" cy="408003"/>
          </a:xfrm>
          <a:prstGeom prst="rect">
            <a:avLst/>
          </a:prstGeom>
          <a:solidFill>
            <a:srgbClr val="E0EED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Tree>
  </p:cSld>
  <p:clrMapOvr>
    <a:masterClrMapping/>
  </p:clrMapOvr>
  <mc:AlternateContent xmlns:mc="http://schemas.openxmlformats.org/markup-compatibility/2006" xmlns:p14="http://schemas.microsoft.com/office/powerpoint/2010/main">
    <mc:Choice Requires="p14">
      <p:transition spd="slow" p14:dur="2000" advClick="0" advTm="5000"/>
    </mc:Choice>
    <mc:Fallback xmlns="">
      <p:transition spd="slow" advClick="0" advTm="5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3298" fill="hold"/>
                                        <p:tgtEl>
                                          <p:spTgt spid="5"/>
                                        </p:tgtEl>
                                      </p:cBhvr>
                                    </p:cmd>
                                  </p:childTnLst>
                                </p:cTn>
                              </p:par>
                              <p:par>
                                <p:cTn id="7" presetID="10" presetClass="entr" presetSubtype="0" fill="hold" nodeType="withEffect">
                                  <p:stCondLst>
                                    <p:cond delay="0"/>
                                  </p:stCondLst>
                                  <p:childTnLst>
                                    <p:set>
                                      <p:cBhvr>
                                        <p:cTn id="8" dur="1" fill="hold">
                                          <p:stCondLst>
                                            <p:cond delay="0"/>
                                          </p:stCondLst>
                                        </p:cTn>
                                        <p:tgtEl>
                                          <p:spTgt spid="5122"/>
                                        </p:tgtEl>
                                        <p:attrNameLst>
                                          <p:attrName>style.visibility</p:attrName>
                                        </p:attrNameLst>
                                      </p:cBhvr>
                                      <p:to>
                                        <p:strVal val="visible"/>
                                      </p:to>
                                    </p:set>
                                    <p:animEffect transition="in" filter="fade">
                                      <p:cBhvr>
                                        <p:cTn id="9" dur="800"/>
                                        <p:tgtEl>
                                          <p:spTgt spid="5122"/>
                                        </p:tgtEl>
                                      </p:cBhvr>
                                    </p:animEffect>
                                  </p:childTnLst>
                                </p:cTn>
                              </p:par>
                              <p:par>
                                <p:cTn id="10" presetID="10" presetClass="entr" presetSubtype="0" fill="hold" nodeType="withEffect">
                                  <p:stCondLst>
                                    <p:cond delay="400"/>
                                  </p:stCondLst>
                                  <p:childTnLst>
                                    <p:set>
                                      <p:cBhvr>
                                        <p:cTn id="11" dur="1" fill="hold">
                                          <p:stCondLst>
                                            <p:cond delay="0"/>
                                          </p:stCondLst>
                                        </p:cTn>
                                        <p:tgtEl>
                                          <p:spTgt spid="2"/>
                                        </p:tgtEl>
                                        <p:attrNameLst>
                                          <p:attrName>style.visibility</p:attrName>
                                        </p:attrNameLst>
                                      </p:cBhvr>
                                      <p:to>
                                        <p:strVal val="visible"/>
                                      </p:to>
                                    </p:set>
                                    <p:animEffect transition="in" filter="fade">
                                      <p:cBhvr>
                                        <p:cTn id="12" dur="225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audio>
              <p:cMediaNode vol="74242">
                <p:cTn id="13" fill="hold" display="0">
                  <p:stCondLst>
                    <p:cond delay="indefinite"/>
                  </p:stCondLst>
                  <p:endCondLst>
                    <p:cond evt="onStopAudio" delay="0">
                      <p:tgtEl>
                        <p:sldTgt/>
                      </p:tgtEl>
                    </p:cond>
                  </p:endCondLst>
                </p:cTn>
                <p:tgtEl>
                  <p:spTgt spid="5"/>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正方形/長方形 1">
            <a:extLst>
              <a:ext uri="{FF2B5EF4-FFF2-40B4-BE49-F238E27FC236}">
                <a16:creationId xmlns:a16="http://schemas.microsoft.com/office/drawing/2014/main" id="{8E4947CC-19E1-49CD-AAF5-C47723615F8C}"/>
              </a:ext>
            </a:extLst>
          </p:cNvPr>
          <p:cNvSpPr/>
          <p:nvPr/>
        </p:nvSpPr>
        <p:spPr>
          <a:xfrm>
            <a:off x="0" y="0"/>
            <a:ext cx="9136063" cy="6858000"/>
          </a:xfrm>
          <a:prstGeom prst="rect">
            <a:avLst/>
          </a:prstGeom>
          <a:solidFill>
            <a:srgbClr val="E1EFD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pic>
        <p:nvPicPr>
          <p:cNvPr id="4" name="図 3">
            <a:extLst>
              <a:ext uri="{FF2B5EF4-FFF2-40B4-BE49-F238E27FC236}">
                <a16:creationId xmlns:a16="http://schemas.microsoft.com/office/drawing/2014/main" id="{CBBE254A-1E0D-4CDF-A5E5-91DDC8C9B3D1}"/>
              </a:ext>
            </a:extLst>
          </p:cNvPr>
          <p:cNvPicPr>
            <a:picLocks noChangeAspect="1"/>
          </p:cNvPicPr>
          <p:nvPr/>
        </p:nvPicPr>
        <p:blipFill>
          <a:blip r:embed="rId5"/>
          <a:stretch>
            <a:fillRect/>
          </a:stretch>
        </p:blipFill>
        <p:spPr>
          <a:xfrm>
            <a:off x="7937" y="34925"/>
            <a:ext cx="9144000" cy="6857999"/>
          </a:xfrm>
          <a:prstGeom prst="rect">
            <a:avLst/>
          </a:prstGeom>
        </p:spPr>
      </p:pic>
      <p:sp>
        <p:nvSpPr>
          <p:cNvPr id="5" name="正方形/長方形 4">
            <a:extLst>
              <a:ext uri="{FF2B5EF4-FFF2-40B4-BE49-F238E27FC236}">
                <a16:creationId xmlns:a16="http://schemas.microsoft.com/office/drawing/2014/main" id="{DCF75A62-2FE4-4BE7-94D2-77AC42236791}"/>
              </a:ext>
            </a:extLst>
          </p:cNvPr>
          <p:cNvSpPr/>
          <p:nvPr/>
        </p:nvSpPr>
        <p:spPr>
          <a:xfrm>
            <a:off x="-15874" y="1124744"/>
            <a:ext cx="9167811" cy="4608512"/>
          </a:xfrm>
          <a:prstGeom prst="rect">
            <a:avLst/>
          </a:prstGeom>
          <a:solidFill>
            <a:srgbClr val="E1EFD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pic>
        <p:nvPicPr>
          <p:cNvPr id="3" name="図 2">
            <a:extLst>
              <a:ext uri="{FF2B5EF4-FFF2-40B4-BE49-F238E27FC236}">
                <a16:creationId xmlns:a16="http://schemas.microsoft.com/office/drawing/2014/main" id="{6EFEFEFA-25A1-4C6F-BA5A-64FCA282C58B}"/>
              </a:ext>
            </a:extLst>
          </p:cNvPr>
          <p:cNvPicPr>
            <a:picLocks noChangeAspect="1"/>
          </p:cNvPicPr>
          <p:nvPr/>
        </p:nvPicPr>
        <p:blipFill rotWithShape="1">
          <a:blip r:embed="rId5"/>
          <a:srcRect t="17196" b="64537"/>
          <a:stretch/>
        </p:blipFill>
        <p:spPr>
          <a:xfrm>
            <a:off x="-15874" y="1312173"/>
            <a:ext cx="9144000" cy="1252730"/>
          </a:xfrm>
          <a:prstGeom prst="rect">
            <a:avLst/>
          </a:prstGeom>
        </p:spPr>
      </p:pic>
      <p:pic>
        <p:nvPicPr>
          <p:cNvPr id="6" name="02-省燃費運転PPT音声">
            <a:hlinkClick r:id="" action="ppaction://media"/>
            <a:extLst>
              <a:ext uri="{FF2B5EF4-FFF2-40B4-BE49-F238E27FC236}">
                <a16:creationId xmlns:a16="http://schemas.microsoft.com/office/drawing/2014/main" id="{55A48236-9FB2-280A-990E-9D5AF675EE2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796860" y="78442"/>
            <a:ext cx="304800" cy="304800"/>
          </a:xfrm>
          <a:prstGeom prst="rect">
            <a:avLst/>
          </a:prstGeom>
        </p:spPr>
      </p:pic>
      <p:pic>
        <p:nvPicPr>
          <p:cNvPr id="8" name="図 7">
            <a:extLst>
              <a:ext uri="{FF2B5EF4-FFF2-40B4-BE49-F238E27FC236}">
                <a16:creationId xmlns:a16="http://schemas.microsoft.com/office/drawing/2014/main" id="{A360170C-809A-F7D8-9773-B2D2BC67E021}"/>
              </a:ext>
            </a:extLst>
          </p:cNvPr>
          <p:cNvPicPr>
            <a:picLocks noChangeAspect="1"/>
          </p:cNvPicPr>
          <p:nvPr/>
        </p:nvPicPr>
        <p:blipFill rotWithShape="1">
          <a:blip r:embed="rId5"/>
          <a:srcRect t="35463" b="45637"/>
          <a:stretch/>
        </p:blipFill>
        <p:spPr>
          <a:xfrm>
            <a:off x="1532" y="2564903"/>
            <a:ext cx="9144000" cy="1296145"/>
          </a:xfrm>
          <a:prstGeom prst="rect">
            <a:avLst/>
          </a:prstGeom>
        </p:spPr>
      </p:pic>
      <p:pic>
        <p:nvPicPr>
          <p:cNvPr id="9" name="図 8">
            <a:extLst>
              <a:ext uri="{FF2B5EF4-FFF2-40B4-BE49-F238E27FC236}">
                <a16:creationId xmlns:a16="http://schemas.microsoft.com/office/drawing/2014/main" id="{DDA1022B-C4C6-CABD-A358-2A4FA66EC5BB}"/>
              </a:ext>
            </a:extLst>
          </p:cNvPr>
          <p:cNvPicPr>
            <a:picLocks noChangeAspect="1"/>
          </p:cNvPicPr>
          <p:nvPr/>
        </p:nvPicPr>
        <p:blipFill rotWithShape="1">
          <a:blip r:embed="rId5"/>
          <a:srcRect t="54365" b="16235"/>
          <a:stretch/>
        </p:blipFill>
        <p:spPr>
          <a:xfrm>
            <a:off x="1532" y="3817633"/>
            <a:ext cx="9144000" cy="2016224"/>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Click="0" advTm="62000"/>
    </mc:Choice>
    <mc:Fallback xmlns="">
      <p:transition spd="slow" advClick="0" advTm="62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20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500"/>
                                        <p:tgtEl>
                                          <p:spTgt spid="4"/>
                                        </p:tgtEl>
                                      </p:cBhvr>
                                    </p:animEffect>
                                  </p:childTnLst>
                                </p:cTn>
                              </p:par>
                              <p:par>
                                <p:cTn id="8" presetID="22" presetClass="entr" presetSubtype="1" fill="hold" nodeType="withEffect">
                                  <p:stCondLst>
                                    <p:cond delay="1500"/>
                                  </p:stCondLst>
                                  <p:childTnLst>
                                    <p:set>
                                      <p:cBhvr>
                                        <p:cTn id="9" dur="1" fill="hold">
                                          <p:stCondLst>
                                            <p:cond delay="0"/>
                                          </p:stCondLst>
                                        </p:cTn>
                                        <p:tgtEl>
                                          <p:spTgt spid="3"/>
                                        </p:tgtEl>
                                        <p:attrNameLst>
                                          <p:attrName>style.visibility</p:attrName>
                                        </p:attrNameLst>
                                      </p:cBhvr>
                                      <p:to>
                                        <p:strVal val="visible"/>
                                      </p:to>
                                    </p:set>
                                    <p:animEffect transition="in" filter="wipe(up)">
                                      <p:cBhvr>
                                        <p:cTn id="10" dur="11900"/>
                                        <p:tgtEl>
                                          <p:spTgt spid="3"/>
                                        </p:tgtEl>
                                      </p:cBhvr>
                                    </p:animEffect>
                                  </p:childTnLst>
                                </p:cTn>
                              </p:par>
                              <p:par>
                                <p:cTn id="11" presetID="22" presetClass="entr" presetSubtype="1" fill="hold" nodeType="withEffect">
                                  <p:stCondLst>
                                    <p:cond delay="14600"/>
                                  </p:stCondLst>
                                  <p:childTnLst>
                                    <p:set>
                                      <p:cBhvr>
                                        <p:cTn id="12" dur="1" fill="hold">
                                          <p:stCondLst>
                                            <p:cond delay="0"/>
                                          </p:stCondLst>
                                        </p:cTn>
                                        <p:tgtEl>
                                          <p:spTgt spid="8"/>
                                        </p:tgtEl>
                                        <p:attrNameLst>
                                          <p:attrName>style.visibility</p:attrName>
                                        </p:attrNameLst>
                                      </p:cBhvr>
                                      <p:to>
                                        <p:strVal val="visible"/>
                                      </p:to>
                                    </p:set>
                                    <p:animEffect transition="in" filter="wipe(up)">
                                      <p:cBhvr>
                                        <p:cTn id="13" dur="17800"/>
                                        <p:tgtEl>
                                          <p:spTgt spid="8"/>
                                        </p:tgtEl>
                                      </p:cBhvr>
                                    </p:animEffect>
                                  </p:childTnLst>
                                </p:cTn>
                              </p:par>
                              <p:par>
                                <p:cTn id="14" presetID="22" presetClass="entr" presetSubtype="1" fill="hold" nodeType="withEffect">
                                  <p:stCondLst>
                                    <p:cond delay="32300"/>
                                  </p:stCondLst>
                                  <p:childTnLst>
                                    <p:set>
                                      <p:cBhvr>
                                        <p:cTn id="15" dur="1" fill="hold">
                                          <p:stCondLst>
                                            <p:cond delay="0"/>
                                          </p:stCondLst>
                                        </p:cTn>
                                        <p:tgtEl>
                                          <p:spTgt spid="9"/>
                                        </p:tgtEl>
                                        <p:attrNameLst>
                                          <p:attrName>style.visibility</p:attrName>
                                        </p:attrNameLst>
                                      </p:cBhvr>
                                      <p:to>
                                        <p:strVal val="visible"/>
                                      </p:to>
                                    </p:set>
                                    <p:animEffect transition="in" filter="wipe(up)">
                                      <p:cBhvr>
                                        <p:cTn id="16" dur="15400"/>
                                        <p:tgtEl>
                                          <p:spTgt spid="9"/>
                                        </p:tgtEl>
                                      </p:cBhvr>
                                    </p:animEffect>
                                  </p:childTnLst>
                                </p:cTn>
                              </p:par>
                              <p:par>
                                <p:cTn id="17" presetID="1" presetClass="mediacall" presetSubtype="0" fill="hold" nodeType="withEffect">
                                  <p:stCondLst>
                                    <p:cond delay="600"/>
                                  </p:stCondLst>
                                  <p:childTnLst>
                                    <p:cmd type="call" cmd="playFrom(0.0)">
                                      <p:cBhvr>
                                        <p:cTn id="18" dur="60488"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9" fill="hold" display="0">
                  <p:stCondLst>
                    <p:cond delay="indefinite"/>
                  </p:stCondLst>
                  <p:endCondLst>
                    <p:cond evt="onStopAudio" delay="0">
                      <p:tgtEl>
                        <p:sldTgt/>
                      </p:tgtEl>
                    </p:cond>
                  </p:endCondLst>
                </p:cTn>
                <p:tgtEl>
                  <p:spTgt spid="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図 3">
            <a:extLst>
              <a:ext uri="{FF2B5EF4-FFF2-40B4-BE49-F238E27FC236}">
                <a16:creationId xmlns:a16="http://schemas.microsoft.com/office/drawing/2014/main" id="{856E3E09-63A6-E7A0-CFA1-D8FAE8905B64}"/>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r="49913"/>
          <a:stretch/>
        </p:blipFill>
        <p:spPr bwMode="auto">
          <a:xfrm>
            <a:off x="-7937" y="1124744"/>
            <a:ext cx="4579938" cy="5651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図 2">
            <a:extLst>
              <a:ext uri="{FF2B5EF4-FFF2-40B4-BE49-F238E27FC236}">
                <a16:creationId xmlns:a16="http://schemas.microsoft.com/office/drawing/2014/main" id="{ADD405A8-D974-19DA-930D-0F0E95AA4AEC}"/>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938" y="0"/>
            <a:ext cx="9144001" cy="1206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図 1">
            <a:extLst>
              <a:ext uri="{FF2B5EF4-FFF2-40B4-BE49-F238E27FC236}">
                <a16:creationId xmlns:a16="http://schemas.microsoft.com/office/drawing/2014/main" id="{129FF42F-6BB2-4690-8048-9EE4E6144E2B}"/>
              </a:ext>
            </a:extLst>
          </p:cNvPr>
          <p:cNvPicPr>
            <a:picLocks noChangeAspect="1"/>
          </p:cNvPicPr>
          <p:nvPr/>
        </p:nvPicPr>
        <p:blipFill rotWithShape="1">
          <a:blip r:embed="rId7"/>
          <a:srcRect l="48824"/>
          <a:stretch/>
        </p:blipFill>
        <p:spPr>
          <a:xfrm>
            <a:off x="4460540" y="1084281"/>
            <a:ext cx="4679504" cy="5657087"/>
          </a:xfrm>
          <a:prstGeom prst="rect">
            <a:avLst/>
          </a:prstGeom>
        </p:spPr>
      </p:pic>
      <p:pic>
        <p:nvPicPr>
          <p:cNvPr id="5" name="03-省燃費運転PPT音声">
            <a:hlinkClick r:id="" action="ppaction://media"/>
            <a:extLst>
              <a:ext uri="{FF2B5EF4-FFF2-40B4-BE49-F238E27FC236}">
                <a16:creationId xmlns:a16="http://schemas.microsoft.com/office/drawing/2014/main" id="{8D22EAE4-04A2-0EA5-6533-06CAE2E7F81B}"/>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8736037" y="127781"/>
            <a:ext cx="304800" cy="3048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Click="0" advTm="85000"/>
    </mc:Choice>
    <mc:Fallback xmlns="">
      <p:transition spd="slow" advClick="0" advTm="85000"/>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0" presetClass="entr" presetSubtype="0" fill="hold" nodeType="withEffect">
                                  <p:stCondLst>
                                    <p:cond delay="30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2200"/>
                                        <p:tgtEl>
                                          <p:spTgt spid="3"/>
                                        </p:tgtEl>
                                      </p:cBhvr>
                                    </p:animEffect>
                                  </p:childTnLst>
                                </p:cTn>
                              </p:par>
                              <p:par>
                                <p:cTn id="8" presetID="9" presetClass="entr" presetSubtype="0" fill="hold" nodeType="withEffect">
                                  <p:stCondLst>
                                    <p:cond delay="15500"/>
                                  </p:stCondLst>
                                  <p:childTnLst>
                                    <p:set>
                                      <p:cBhvr>
                                        <p:cTn id="9" dur="1" fill="hold">
                                          <p:stCondLst>
                                            <p:cond delay="0"/>
                                          </p:stCondLst>
                                        </p:cTn>
                                        <p:tgtEl>
                                          <p:spTgt spid="4"/>
                                        </p:tgtEl>
                                        <p:attrNameLst>
                                          <p:attrName>style.visibility</p:attrName>
                                        </p:attrNameLst>
                                      </p:cBhvr>
                                      <p:to>
                                        <p:strVal val="visible"/>
                                      </p:to>
                                    </p:set>
                                    <p:animEffect transition="in" filter="dissolve">
                                      <p:cBhvr>
                                        <p:cTn id="10" dur="2500"/>
                                        <p:tgtEl>
                                          <p:spTgt spid="4"/>
                                        </p:tgtEl>
                                      </p:cBhvr>
                                    </p:animEffect>
                                  </p:childTnLst>
                                </p:cTn>
                              </p:par>
                              <p:par>
                                <p:cTn id="11" presetID="9" presetClass="entr" presetSubtype="0" fill="hold" nodeType="withEffect">
                                  <p:stCondLst>
                                    <p:cond delay="52400"/>
                                  </p:stCondLst>
                                  <p:childTnLst>
                                    <p:set>
                                      <p:cBhvr>
                                        <p:cTn id="12" dur="1" fill="hold">
                                          <p:stCondLst>
                                            <p:cond delay="0"/>
                                          </p:stCondLst>
                                        </p:cTn>
                                        <p:tgtEl>
                                          <p:spTgt spid="2"/>
                                        </p:tgtEl>
                                        <p:attrNameLst>
                                          <p:attrName>style.visibility</p:attrName>
                                        </p:attrNameLst>
                                      </p:cBhvr>
                                      <p:to>
                                        <p:strVal val="visible"/>
                                      </p:to>
                                    </p:set>
                                    <p:animEffect transition="in" filter="dissolve">
                                      <p:cBhvr>
                                        <p:cTn id="13" dur="2000"/>
                                        <p:tgtEl>
                                          <p:spTgt spid="2"/>
                                        </p:tgtEl>
                                      </p:cBhvr>
                                    </p:animEffect>
                                  </p:childTnLst>
                                </p:cTn>
                              </p:par>
                              <p:par>
                                <p:cTn id="14" presetID="1" presetClass="mediacall" presetSubtype="0" fill="hold" nodeType="withEffect">
                                  <p:stCondLst>
                                    <p:cond delay="200"/>
                                  </p:stCondLst>
                                  <p:childTnLst>
                                    <p:cmd type="call" cmd="playFrom(0.0)">
                                      <p:cBhvr>
                                        <p:cTn id="15" dur="84034"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6" fill="hold" display="0">
                  <p:stCondLst>
                    <p:cond delay="indefinite"/>
                  </p:stCondLst>
                  <p:endCondLst>
                    <p:cond evt="onStopAudio" delay="0">
                      <p:tgtEl>
                        <p:sldTgt/>
                      </p:tgtEl>
                    </p:cond>
                  </p:endCondLst>
                </p:cTn>
                <p:tgtEl>
                  <p:spTgt spid="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図 2">
            <a:extLst>
              <a:ext uri="{FF2B5EF4-FFF2-40B4-BE49-F238E27FC236}">
                <a16:creationId xmlns:a16="http://schemas.microsoft.com/office/drawing/2014/main" id="{25102986-7587-B34D-AE05-B31A7BE701CE}"/>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 t="1" r="47717" b="53100"/>
          <a:stretch/>
        </p:blipFill>
        <p:spPr bwMode="auto">
          <a:xfrm>
            <a:off x="0" y="1206500"/>
            <a:ext cx="4788024" cy="26545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195" name="図 1">
            <a:extLst>
              <a:ext uri="{FF2B5EF4-FFF2-40B4-BE49-F238E27FC236}">
                <a16:creationId xmlns:a16="http://schemas.microsoft.com/office/drawing/2014/main" id="{4FCE5175-095E-D2C0-4621-43B9D940969C}"/>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938" y="0"/>
            <a:ext cx="9144001" cy="1206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図 4">
            <a:extLst>
              <a:ext uri="{FF2B5EF4-FFF2-40B4-BE49-F238E27FC236}">
                <a16:creationId xmlns:a16="http://schemas.microsoft.com/office/drawing/2014/main" id="{FECBAA7C-E0CB-405C-BABB-6BF498E0F582}"/>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46888" r="48813"/>
          <a:stretch/>
        </p:blipFill>
        <p:spPr bwMode="auto">
          <a:xfrm>
            <a:off x="0" y="3833915"/>
            <a:ext cx="4680520" cy="30016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正方形/長方形 10">
            <a:extLst>
              <a:ext uri="{FF2B5EF4-FFF2-40B4-BE49-F238E27FC236}">
                <a16:creationId xmlns:a16="http://schemas.microsoft.com/office/drawing/2014/main" id="{F5A184F5-0971-4420-820A-4173D0E0D934}"/>
              </a:ext>
            </a:extLst>
          </p:cNvPr>
          <p:cNvSpPr/>
          <p:nvPr/>
        </p:nvSpPr>
        <p:spPr>
          <a:xfrm>
            <a:off x="4283968" y="5301208"/>
            <a:ext cx="504056" cy="35029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pic>
        <p:nvPicPr>
          <p:cNvPr id="14" name="図 13">
            <a:extLst>
              <a:ext uri="{FF2B5EF4-FFF2-40B4-BE49-F238E27FC236}">
                <a16:creationId xmlns:a16="http://schemas.microsoft.com/office/drawing/2014/main" id="{70C04588-E9E0-42D2-BF30-DBCE8F5F498A}"/>
              </a:ext>
            </a:extLst>
          </p:cNvPr>
          <p:cNvPicPr>
            <a:picLocks noChangeAspect="1"/>
          </p:cNvPicPr>
          <p:nvPr/>
        </p:nvPicPr>
        <p:blipFill rotWithShape="1">
          <a:blip r:embed="rId7"/>
          <a:srcRect l="52362" b="36468"/>
          <a:stretch/>
        </p:blipFill>
        <p:spPr>
          <a:xfrm>
            <a:off x="4795961" y="1207008"/>
            <a:ext cx="4355975" cy="3590144"/>
          </a:xfrm>
          <a:prstGeom prst="rect">
            <a:avLst/>
          </a:prstGeom>
        </p:spPr>
      </p:pic>
      <p:sp>
        <p:nvSpPr>
          <p:cNvPr id="13" name="矢印: U ターン 12">
            <a:extLst>
              <a:ext uri="{FF2B5EF4-FFF2-40B4-BE49-F238E27FC236}">
                <a16:creationId xmlns:a16="http://schemas.microsoft.com/office/drawing/2014/main" id="{B99054EE-8937-475B-AA96-132935314805}"/>
              </a:ext>
            </a:extLst>
          </p:cNvPr>
          <p:cNvSpPr/>
          <p:nvPr/>
        </p:nvSpPr>
        <p:spPr>
          <a:xfrm flipV="1">
            <a:off x="4283968" y="4911868"/>
            <a:ext cx="2699792" cy="621720"/>
          </a:xfrm>
          <a:custGeom>
            <a:avLst/>
            <a:gdLst>
              <a:gd name="connsiteX0" fmla="*/ 0 w 3744416"/>
              <a:gd name="connsiteY0" fmla="*/ 1069864 h 1069864"/>
              <a:gd name="connsiteX1" fmla="*/ 0 w 3744416"/>
              <a:gd name="connsiteY1" fmla="*/ 468066 h 1069864"/>
              <a:gd name="connsiteX2" fmla="*/ 468066 w 3744416"/>
              <a:gd name="connsiteY2" fmla="*/ 0 h 1069864"/>
              <a:gd name="connsiteX3" fmla="*/ 3118123 w 3744416"/>
              <a:gd name="connsiteY3" fmla="*/ 0 h 1069864"/>
              <a:gd name="connsiteX4" fmla="*/ 3586189 w 3744416"/>
              <a:gd name="connsiteY4" fmla="*/ 468066 h 1069864"/>
              <a:gd name="connsiteX5" fmla="*/ 3586188 w 3744416"/>
              <a:gd name="connsiteY5" fmla="*/ 502269 h 1069864"/>
              <a:gd name="connsiteX6" fmla="*/ 3744416 w 3744416"/>
              <a:gd name="connsiteY6" fmla="*/ 502269 h 1069864"/>
              <a:gd name="connsiteX7" fmla="*/ 3476950 w 3744416"/>
              <a:gd name="connsiteY7" fmla="*/ 802398 h 1069864"/>
              <a:gd name="connsiteX8" fmla="*/ 3209484 w 3744416"/>
              <a:gd name="connsiteY8" fmla="*/ 502269 h 1069864"/>
              <a:gd name="connsiteX9" fmla="*/ 3367712 w 3744416"/>
              <a:gd name="connsiteY9" fmla="*/ 502269 h 1069864"/>
              <a:gd name="connsiteX10" fmla="*/ 3367712 w 3744416"/>
              <a:gd name="connsiteY10" fmla="*/ 468066 h 1069864"/>
              <a:gd name="connsiteX11" fmla="*/ 3118123 w 3744416"/>
              <a:gd name="connsiteY11" fmla="*/ 218477 h 1069864"/>
              <a:gd name="connsiteX12" fmla="*/ 468066 w 3744416"/>
              <a:gd name="connsiteY12" fmla="*/ 218477 h 1069864"/>
              <a:gd name="connsiteX13" fmla="*/ 218477 w 3744416"/>
              <a:gd name="connsiteY13" fmla="*/ 468066 h 1069864"/>
              <a:gd name="connsiteX14" fmla="*/ 218477 w 3744416"/>
              <a:gd name="connsiteY14" fmla="*/ 1069864 h 1069864"/>
              <a:gd name="connsiteX15" fmla="*/ 0 w 3744416"/>
              <a:gd name="connsiteY15" fmla="*/ 1069864 h 1069864"/>
              <a:gd name="connsiteX0" fmla="*/ 0 w 3744416"/>
              <a:gd name="connsiteY0" fmla="*/ 1069864 h 1069864"/>
              <a:gd name="connsiteX1" fmla="*/ 0 w 3744416"/>
              <a:gd name="connsiteY1" fmla="*/ 468066 h 1069864"/>
              <a:gd name="connsiteX2" fmla="*/ 468066 w 3744416"/>
              <a:gd name="connsiteY2" fmla="*/ 0 h 1069864"/>
              <a:gd name="connsiteX3" fmla="*/ 3118123 w 3744416"/>
              <a:gd name="connsiteY3" fmla="*/ 0 h 1069864"/>
              <a:gd name="connsiteX4" fmla="*/ 3586189 w 3744416"/>
              <a:gd name="connsiteY4" fmla="*/ 468066 h 1069864"/>
              <a:gd name="connsiteX5" fmla="*/ 3586188 w 3744416"/>
              <a:gd name="connsiteY5" fmla="*/ 502269 h 1069864"/>
              <a:gd name="connsiteX6" fmla="*/ 3744416 w 3744416"/>
              <a:gd name="connsiteY6" fmla="*/ 502269 h 1069864"/>
              <a:gd name="connsiteX7" fmla="*/ 3476950 w 3744416"/>
              <a:gd name="connsiteY7" fmla="*/ 802398 h 1069864"/>
              <a:gd name="connsiteX8" fmla="*/ 3209484 w 3744416"/>
              <a:gd name="connsiteY8" fmla="*/ 502269 h 1069864"/>
              <a:gd name="connsiteX9" fmla="*/ 3367712 w 3744416"/>
              <a:gd name="connsiteY9" fmla="*/ 502269 h 1069864"/>
              <a:gd name="connsiteX10" fmla="*/ 3367712 w 3744416"/>
              <a:gd name="connsiteY10" fmla="*/ 468066 h 1069864"/>
              <a:gd name="connsiteX11" fmla="*/ 3118123 w 3744416"/>
              <a:gd name="connsiteY11" fmla="*/ 218477 h 1069864"/>
              <a:gd name="connsiteX12" fmla="*/ 468066 w 3744416"/>
              <a:gd name="connsiteY12" fmla="*/ 218477 h 1069864"/>
              <a:gd name="connsiteX13" fmla="*/ 218477 w 3744416"/>
              <a:gd name="connsiteY13" fmla="*/ 468066 h 1069864"/>
              <a:gd name="connsiteX14" fmla="*/ 218477 w 3744416"/>
              <a:gd name="connsiteY14" fmla="*/ 1060339 h 1069864"/>
              <a:gd name="connsiteX15" fmla="*/ 0 w 3744416"/>
              <a:gd name="connsiteY15" fmla="*/ 1069864 h 1069864"/>
              <a:gd name="connsiteX0" fmla="*/ 0 w 3744416"/>
              <a:gd name="connsiteY0" fmla="*/ 1069864 h 1069864"/>
              <a:gd name="connsiteX1" fmla="*/ 0 w 3744416"/>
              <a:gd name="connsiteY1" fmla="*/ 468066 h 1069864"/>
              <a:gd name="connsiteX2" fmla="*/ 468066 w 3744416"/>
              <a:gd name="connsiteY2" fmla="*/ 0 h 1069864"/>
              <a:gd name="connsiteX3" fmla="*/ 3118123 w 3744416"/>
              <a:gd name="connsiteY3" fmla="*/ 0 h 1069864"/>
              <a:gd name="connsiteX4" fmla="*/ 3586189 w 3744416"/>
              <a:gd name="connsiteY4" fmla="*/ 468066 h 1069864"/>
              <a:gd name="connsiteX5" fmla="*/ 3586188 w 3744416"/>
              <a:gd name="connsiteY5" fmla="*/ 502269 h 1069864"/>
              <a:gd name="connsiteX6" fmla="*/ 3744416 w 3744416"/>
              <a:gd name="connsiteY6" fmla="*/ 502269 h 1069864"/>
              <a:gd name="connsiteX7" fmla="*/ 3476950 w 3744416"/>
              <a:gd name="connsiteY7" fmla="*/ 802398 h 1069864"/>
              <a:gd name="connsiteX8" fmla="*/ 3209484 w 3744416"/>
              <a:gd name="connsiteY8" fmla="*/ 502269 h 1069864"/>
              <a:gd name="connsiteX9" fmla="*/ 3367712 w 3744416"/>
              <a:gd name="connsiteY9" fmla="*/ 502269 h 1069864"/>
              <a:gd name="connsiteX10" fmla="*/ 3367712 w 3744416"/>
              <a:gd name="connsiteY10" fmla="*/ 468066 h 1069864"/>
              <a:gd name="connsiteX11" fmla="*/ 3118123 w 3744416"/>
              <a:gd name="connsiteY11" fmla="*/ 218477 h 1069864"/>
              <a:gd name="connsiteX12" fmla="*/ 468066 w 3744416"/>
              <a:gd name="connsiteY12" fmla="*/ 218477 h 1069864"/>
              <a:gd name="connsiteX13" fmla="*/ 218477 w 3744416"/>
              <a:gd name="connsiteY13" fmla="*/ 468066 h 1069864"/>
              <a:gd name="connsiteX14" fmla="*/ 0 w 3744416"/>
              <a:gd name="connsiteY14" fmla="*/ 1069864 h 1069864"/>
              <a:gd name="connsiteX0" fmla="*/ 218477 w 3744416"/>
              <a:gd name="connsiteY0" fmla="*/ 468066 h 802398"/>
              <a:gd name="connsiteX1" fmla="*/ 0 w 3744416"/>
              <a:gd name="connsiteY1" fmla="*/ 468066 h 802398"/>
              <a:gd name="connsiteX2" fmla="*/ 468066 w 3744416"/>
              <a:gd name="connsiteY2" fmla="*/ 0 h 802398"/>
              <a:gd name="connsiteX3" fmla="*/ 3118123 w 3744416"/>
              <a:gd name="connsiteY3" fmla="*/ 0 h 802398"/>
              <a:gd name="connsiteX4" fmla="*/ 3586189 w 3744416"/>
              <a:gd name="connsiteY4" fmla="*/ 468066 h 802398"/>
              <a:gd name="connsiteX5" fmla="*/ 3586188 w 3744416"/>
              <a:gd name="connsiteY5" fmla="*/ 502269 h 802398"/>
              <a:gd name="connsiteX6" fmla="*/ 3744416 w 3744416"/>
              <a:gd name="connsiteY6" fmla="*/ 502269 h 802398"/>
              <a:gd name="connsiteX7" fmla="*/ 3476950 w 3744416"/>
              <a:gd name="connsiteY7" fmla="*/ 802398 h 802398"/>
              <a:gd name="connsiteX8" fmla="*/ 3209484 w 3744416"/>
              <a:gd name="connsiteY8" fmla="*/ 502269 h 802398"/>
              <a:gd name="connsiteX9" fmla="*/ 3367712 w 3744416"/>
              <a:gd name="connsiteY9" fmla="*/ 502269 h 802398"/>
              <a:gd name="connsiteX10" fmla="*/ 3367712 w 3744416"/>
              <a:gd name="connsiteY10" fmla="*/ 468066 h 802398"/>
              <a:gd name="connsiteX11" fmla="*/ 3118123 w 3744416"/>
              <a:gd name="connsiteY11" fmla="*/ 218477 h 802398"/>
              <a:gd name="connsiteX12" fmla="*/ 468066 w 3744416"/>
              <a:gd name="connsiteY12" fmla="*/ 218477 h 802398"/>
              <a:gd name="connsiteX13" fmla="*/ 218477 w 3744416"/>
              <a:gd name="connsiteY13" fmla="*/ 468066 h 802398"/>
              <a:gd name="connsiteX0" fmla="*/ 469483 w 3745833"/>
              <a:gd name="connsiteY0" fmla="*/ 218477 h 802398"/>
              <a:gd name="connsiteX1" fmla="*/ 1417 w 3745833"/>
              <a:gd name="connsiteY1" fmla="*/ 468066 h 802398"/>
              <a:gd name="connsiteX2" fmla="*/ 469483 w 3745833"/>
              <a:gd name="connsiteY2" fmla="*/ 0 h 802398"/>
              <a:gd name="connsiteX3" fmla="*/ 3119540 w 3745833"/>
              <a:gd name="connsiteY3" fmla="*/ 0 h 802398"/>
              <a:gd name="connsiteX4" fmla="*/ 3587606 w 3745833"/>
              <a:gd name="connsiteY4" fmla="*/ 468066 h 802398"/>
              <a:gd name="connsiteX5" fmla="*/ 3587605 w 3745833"/>
              <a:gd name="connsiteY5" fmla="*/ 502269 h 802398"/>
              <a:gd name="connsiteX6" fmla="*/ 3745833 w 3745833"/>
              <a:gd name="connsiteY6" fmla="*/ 502269 h 802398"/>
              <a:gd name="connsiteX7" fmla="*/ 3478367 w 3745833"/>
              <a:gd name="connsiteY7" fmla="*/ 802398 h 802398"/>
              <a:gd name="connsiteX8" fmla="*/ 3210901 w 3745833"/>
              <a:gd name="connsiteY8" fmla="*/ 502269 h 802398"/>
              <a:gd name="connsiteX9" fmla="*/ 3369129 w 3745833"/>
              <a:gd name="connsiteY9" fmla="*/ 502269 h 802398"/>
              <a:gd name="connsiteX10" fmla="*/ 3369129 w 3745833"/>
              <a:gd name="connsiteY10" fmla="*/ 468066 h 802398"/>
              <a:gd name="connsiteX11" fmla="*/ 3119540 w 3745833"/>
              <a:gd name="connsiteY11" fmla="*/ 218477 h 802398"/>
              <a:gd name="connsiteX12" fmla="*/ 469483 w 3745833"/>
              <a:gd name="connsiteY12" fmla="*/ 218477 h 802398"/>
              <a:gd name="connsiteX0" fmla="*/ 331257 w 3607607"/>
              <a:gd name="connsiteY0" fmla="*/ 218477 h 802398"/>
              <a:gd name="connsiteX1" fmla="*/ 331257 w 3607607"/>
              <a:gd name="connsiteY1" fmla="*/ 0 h 802398"/>
              <a:gd name="connsiteX2" fmla="*/ 2981314 w 3607607"/>
              <a:gd name="connsiteY2" fmla="*/ 0 h 802398"/>
              <a:gd name="connsiteX3" fmla="*/ 3449380 w 3607607"/>
              <a:gd name="connsiteY3" fmla="*/ 468066 h 802398"/>
              <a:gd name="connsiteX4" fmla="*/ 3449379 w 3607607"/>
              <a:gd name="connsiteY4" fmla="*/ 502269 h 802398"/>
              <a:gd name="connsiteX5" fmla="*/ 3607607 w 3607607"/>
              <a:gd name="connsiteY5" fmla="*/ 502269 h 802398"/>
              <a:gd name="connsiteX6" fmla="*/ 3340141 w 3607607"/>
              <a:gd name="connsiteY6" fmla="*/ 802398 h 802398"/>
              <a:gd name="connsiteX7" fmla="*/ 3072675 w 3607607"/>
              <a:gd name="connsiteY7" fmla="*/ 502269 h 802398"/>
              <a:gd name="connsiteX8" fmla="*/ 3230903 w 3607607"/>
              <a:gd name="connsiteY8" fmla="*/ 502269 h 802398"/>
              <a:gd name="connsiteX9" fmla="*/ 3230903 w 3607607"/>
              <a:gd name="connsiteY9" fmla="*/ 468066 h 802398"/>
              <a:gd name="connsiteX10" fmla="*/ 2981314 w 3607607"/>
              <a:gd name="connsiteY10" fmla="*/ 218477 h 802398"/>
              <a:gd name="connsiteX11" fmla="*/ 331257 w 3607607"/>
              <a:gd name="connsiteY11" fmla="*/ 218477 h 802398"/>
              <a:gd name="connsiteX0" fmla="*/ 197087 w 3473437"/>
              <a:gd name="connsiteY0" fmla="*/ 218477 h 802398"/>
              <a:gd name="connsiteX1" fmla="*/ 197087 w 3473437"/>
              <a:gd name="connsiteY1" fmla="*/ 0 h 802398"/>
              <a:gd name="connsiteX2" fmla="*/ 2847144 w 3473437"/>
              <a:gd name="connsiteY2" fmla="*/ 0 h 802398"/>
              <a:gd name="connsiteX3" fmla="*/ 3315210 w 3473437"/>
              <a:gd name="connsiteY3" fmla="*/ 468066 h 802398"/>
              <a:gd name="connsiteX4" fmla="*/ 3315209 w 3473437"/>
              <a:gd name="connsiteY4" fmla="*/ 502269 h 802398"/>
              <a:gd name="connsiteX5" fmla="*/ 3473437 w 3473437"/>
              <a:gd name="connsiteY5" fmla="*/ 502269 h 802398"/>
              <a:gd name="connsiteX6" fmla="*/ 3205971 w 3473437"/>
              <a:gd name="connsiteY6" fmla="*/ 802398 h 802398"/>
              <a:gd name="connsiteX7" fmla="*/ 2938505 w 3473437"/>
              <a:gd name="connsiteY7" fmla="*/ 502269 h 802398"/>
              <a:gd name="connsiteX8" fmla="*/ 3096733 w 3473437"/>
              <a:gd name="connsiteY8" fmla="*/ 502269 h 802398"/>
              <a:gd name="connsiteX9" fmla="*/ 3096733 w 3473437"/>
              <a:gd name="connsiteY9" fmla="*/ 468066 h 802398"/>
              <a:gd name="connsiteX10" fmla="*/ 2847144 w 3473437"/>
              <a:gd name="connsiteY10" fmla="*/ 218477 h 802398"/>
              <a:gd name="connsiteX11" fmla="*/ 197087 w 3473437"/>
              <a:gd name="connsiteY11" fmla="*/ 218477 h 802398"/>
              <a:gd name="connsiteX0" fmla="*/ 2645 w 3278995"/>
              <a:gd name="connsiteY0" fmla="*/ 218477 h 802398"/>
              <a:gd name="connsiteX1" fmla="*/ 2645 w 3278995"/>
              <a:gd name="connsiteY1" fmla="*/ 0 h 802398"/>
              <a:gd name="connsiteX2" fmla="*/ 2652702 w 3278995"/>
              <a:gd name="connsiteY2" fmla="*/ 0 h 802398"/>
              <a:gd name="connsiteX3" fmla="*/ 3120768 w 3278995"/>
              <a:gd name="connsiteY3" fmla="*/ 468066 h 802398"/>
              <a:gd name="connsiteX4" fmla="*/ 3120767 w 3278995"/>
              <a:gd name="connsiteY4" fmla="*/ 502269 h 802398"/>
              <a:gd name="connsiteX5" fmla="*/ 3278995 w 3278995"/>
              <a:gd name="connsiteY5" fmla="*/ 502269 h 802398"/>
              <a:gd name="connsiteX6" fmla="*/ 3011529 w 3278995"/>
              <a:gd name="connsiteY6" fmla="*/ 802398 h 802398"/>
              <a:gd name="connsiteX7" fmla="*/ 2744063 w 3278995"/>
              <a:gd name="connsiteY7" fmla="*/ 502269 h 802398"/>
              <a:gd name="connsiteX8" fmla="*/ 2902291 w 3278995"/>
              <a:gd name="connsiteY8" fmla="*/ 502269 h 802398"/>
              <a:gd name="connsiteX9" fmla="*/ 2902291 w 3278995"/>
              <a:gd name="connsiteY9" fmla="*/ 468066 h 802398"/>
              <a:gd name="connsiteX10" fmla="*/ 2652702 w 3278995"/>
              <a:gd name="connsiteY10" fmla="*/ 218477 h 802398"/>
              <a:gd name="connsiteX11" fmla="*/ 2645 w 3278995"/>
              <a:gd name="connsiteY11" fmla="*/ 218477 h 8023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78995" h="802398">
                <a:moveTo>
                  <a:pt x="2645" y="218477"/>
                </a:moveTo>
                <a:cubicBezTo>
                  <a:pt x="-881" y="-8436"/>
                  <a:pt x="-881" y="198338"/>
                  <a:pt x="2645" y="0"/>
                </a:cubicBezTo>
                <a:lnTo>
                  <a:pt x="2652702" y="0"/>
                </a:lnTo>
                <a:cubicBezTo>
                  <a:pt x="2911208" y="0"/>
                  <a:pt x="3120768" y="209560"/>
                  <a:pt x="3120768" y="468066"/>
                </a:cubicBezTo>
                <a:cubicBezTo>
                  <a:pt x="3120768" y="479467"/>
                  <a:pt x="3120767" y="490868"/>
                  <a:pt x="3120767" y="502269"/>
                </a:cubicBezTo>
                <a:lnTo>
                  <a:pt x="3278995" y="502269"/>
                </a:lnTo>
                <a:lnTo>
                  <a:pt x="3011529" y="802398"/>
                </a:lnTo>
                <a:lnTo>
                  <a:pt x="2744063" y="502269"/>
                </a:lnTo>
                <a:lnTo>
                  <a:pt x="2902291" y="502269"/>
                </a:lnTo>
                <a:lnTo>
                  <a:pt x="2902291" y="468066"/>
                </a:lnTo>
                <a:cubicBezTo>
                  <a:pt x="2902291" y="330222"/>
                  <a:pt x="2790546" y="218477"/>
                  <a:pt x="2652702" y="218477"/>
                </a:cubicBezTo>
                <a:lnTo>
                  <a:pt x="2645" y="218477"/>
                </a:lnTo>
                <a:close/>
              </a:path>
            </a:pathLst>
          </a:custGeom>
          <a:solidFill>
            <a:srgbClr val="FFFF0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pic>
        <p:nvPicPr>
          <p:cNvPr id="2" name="04-省燃費運転PPT音声">
            <a:hlinkClick r:id="" action="ppaction://media"/>
            <a:extLst>
              <a:ext uri="{FF2B5EF4-FFF2-40B4-BE49-F238E27FC236}">
                <a16:creationId xmlns:a16="http://schemas.microsoft.com/office/drawing/2014/main" id="{D24F638D-171C-7897-3579-8AC6D81E098A}"/>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8764172" y="113714"/>
            <a:ext cx="304800" cy="3048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Click="0" advTm="76600"/>
    </mc:Choice>
    <mc:Fallback xmlns="">
      <p:transition spd="slow" advClick="0" advTm="766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ntr" presetSubtype="0" fill="hold" nodeType="withEffect">
                                  <p:stCondLst>
                                    <p:cond delay="600"/>
                                  </p:stCondLst>
                                  <p:childTnLst>
                                    <p:set>
                                      <p:cBhvr>
                                        <p:cTn id="6" dur="1" fill="hold">
                                          <p:stCondLst>
                                            <p:cond delay="0"/>
                                          </p:stCondLst>
                                        </p:cTn>
                                        <p:tgtEl>
                                          <p:spTgt spid="3"/>
                                        </p:tgtEl>
                                        <p:attrNameLst>
                                          <p:attrName>style.visibility</p:attrName>
                                        </p:attrNameLst>
                                      </p:cBhvr>
                                      <p:to>
                                        <p:strVal val="visible"/>
                                      </p:to>
                                    </p:set>
                                    <p:animEffect transition="in" filter="dissolve">
                                      <p:cBhvr>
                                        <p:cTn id="7" dur="2100"/>
                                        <p:tgtEl>
                                          <p:spTgt spid="3"/>
                                        </p:tgtEl>
                                      </p:cBhvr>
                                    </p:animEffect>
                                  </p:childTnLst>
                                </p:cTn>
                              </p:par>
                              <p:par>
                                <p:cTn id="8" presetID="9" presetClass="entr" presetSubtype="0" fill="hold" nodeType="withEffect">
                                  <p:stCondLst>
                                    <p:cond delay="27400"/>
                                  </p:stCondLst>
                                  <p:childTnLst>
                                    <p:set>
                                      <p:cBhvr>
                                        <p:cTn id="9" dur="1" fill="hold">
                                          <p:stCondLst>
                                            <p:cond delay="0"/>
                                          </p:stCondLst>
                                        </p:cTn>
                                        <p:tgtEl>
                                          <p:spTgt spid="5"/>
                                        </p:tgtEl>
                                        <p:attrNameLst>
                                          <p:attrName>style.visibility</p:attrName>
                                        </p:attrNameLst>
                                      </p:cBhvr>
                                      <p:to>
                                        <p:strVal val="visible"/>
                                      </p:to>
                                    </p:set>
                                    <p:animEffect transition="in" filter="dissolve">
                                      <p:cBhvr>
                                        <p:cTn id="10" dur="3300"/>
                                        <p:tgtEl>
                                          <p:spTgt spid="5"/>
                                        </p:tgtEl>
                                      </p:cBhvr>
                                    </p:animEffect>
                                  </p:childTnLst>
                                </p:cTn>
                              </p:par>
                              <p:par>
                                <p:cTn id="11" presetID="10" presetClass="entr" presetSubtype="0" fill="hold" grpId="0" nodeType="withEffect">
                                  <p:stCondLst>
                                    <p:cond delay="42300"/>
                                  </p:stCondLst>
                                  <p:childTnLst>
                                    <p:set>
                                      <p:cBhvr>
                                        <p:cTn id="12" dur="1" fill="hold">
                                          <p:stCondLst>
                                            <p:cond delay="0"/>
                                          </p:stCondLst>
                                        </p:cTn>
                                        <p:tgtEl>
                                          <p:spTgt spid="13"/>
                                        </p:tgtEl>
                                        <p:attrNameLst>
                                          <p:attrName>style.visibility</p:attrName>
                                        </p:attrNameLst>
                                      </p:cBhvr>
                                      <p:to>
                                        <p:strVal val="visible"/>
                                      </p:to>
                                    </p:set>
                                    <p:animEffect transition="in" filter="fade">
                                      <p:cBhvr>
                                        <p:cTn id="13" dur="1800"/>
                                        <p:tgtEl>
                                          <p:spTgt spid="13"/>
                                        </p:tgtEl>
                                      </p:cBhvr>
                                    </p:animEffect>
                                  </p:childTnLst>
                                </p:cTn>
                              </p:par>
                              <p:par>
                                <p:cTn id="14" presetID="22" presetClass="entr" presetSubtype="1" fill="hold" nodeType="withEffect">
                                  <p:stCondLst>
                                    <p:cond delay="44600"/>
                                  </p:stCondLst>
                                  <p:childTnLst>
                                    <p:set>
                                      <p:cBhvr>
                                        <p:cTn id="15" dur="1" fill="hold">
                                          <p:stCondLst>
                                            <p:cond delay="0"/>
                                          </p:stCondLst>
                                        </p:cTn>
                                        <p:tgtEl>
                                          <p:spTgt spid="14"/>
                                        </p:tgtEl>
                                        <p:attrNameLst>
                                          <p:attrName>style.visibility</p:attrName>
                                        </p:attrNameLst>
                                      </p:cBhvr>
                                      <p:to>
                                        <p:strVal val="visible"/>
                                      </p:to>
                                    </p:set>
                                    <p:animEffect transition="in" filter="wipe(up)">
                                      <p:cBhvr>
                                        <p:cTn id="16" dur="2500"/>
                                        <p:tgtEl>
                                          <p:spTgt spid="14"/>
                                        </p:tgtEl>
                                      </p:cBhvr>
                                    </p:animEffect>
                                  </p:childTnLst>
                                </p:cTn>
                              </p:par>
                              <p:par>
                                <p:cTn id="17" presetID="1" presetClass="mediacall" presetSubtype="0" fill="hold" nodeType="withEffect">
                                  <p:stCondLst>
                                    <p:cond delay="200"/>
                                  </p:stCondLst>
                                  <p:childTnLst>
                                    <p:cmd type="call" cmd="playFrom(0.0)">
                                      <p:cBhvr>
                                        <p:cTn id="18" dur="7524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9" fill="hold" display="0">
                  <p:stCondLst>
                    <p:cond delay="indefinite"/>
                  </p:stCondLst>
                  <p:endCondLst>
                    <p:cond evt="onStopAudio" delay="0">
                      <p:tgtEl>
                        <p:sldTgt/>
                      </p:tgtEl>
                    </p:cond>
                  </p:endCondLst>
                </p:cTn>
                <p:tgtEl>
                  <p:spTgt spid="2"/>
                </p:tgtEl>
              </p:cMediaNode>
            </p:audio>
          </p:childTnLst>
        </p:cTn>
      </p:par>
    </p:tnLst>
    <p:bldLst>
      <p:bldP spid="13"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図 5">
            <a:extLst>
              <a:ext uri="{FF2B5EF4-FFF2-40B4-BE49-F238E27FC236}">
                <a16:creationId xmlns:a16="http://schemas.microsoft.com/office/drawing/2014/main" id="{BA1742CE-FACF-9667-D5B7-4F8C7ACE8C9F}"/>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r="40641"/>
          <a:stretch/>
        </p:blipFill>
        <p:spPr bwMode="auto">
          <a:xfrm>
            <a:off x="0" y="1206500"/>
            <a:ext cx="5427786" cy="5651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図 3">
            <a:extLst>
              <a:ext uri="{FF2B5EF4-FFF2-40B4-BE49-F238E27FC236}">
                <a16:creationId xmlns:a16="http://schemas.microsoft.com/office/drawing/2014/main" id="{8F015C14-64E8-5720-BC14-976477FB1EFB}"/>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0"/>
            <a:ext cx="9144000" cy="1206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図 1">
            <a:extLst>
              <a:ext uri="{FF2B5EF4-FFF2-40B4-BE49-F238E27FC236}">
                <a16:creationId xmlns:a16="http://schemas.microsoft.com/office/drawing/2014/main" id="{048CEAF5-7CBE-4E52-8CB9-558EB13563CD}"/>
              </a:ext>
            </a:extLst>
          </p:cNvPr>
          <p:cNvPicPr>
            <a:picLocks noChangeAspect="1"/>
          </p:cNvPicPr>
          <p:nvPr/>
        </p:nvPicPr>
        <p:blipFill rotWithShape="1">
          <a:blip r:embed="rId7"/>
          <a:srcRect l="59446"/>
          <a:stretch/>
        </p:blipFill>
        <p:spPr>
          <a:xfrm>
            <a:off x="5427786" y="1207008"/>
            <a:ext cx="3708277" cy="5650992"/>
          </a:xfrm>
          <a:prstGeom prst="rect">
            <a:avLst/>
          </a:prstGeom>
        </p:spPr>
      </p:pic>
      <p:pic>
        <p:nvPicPr>
          <p:cNvPr id="5" name="06-省燃費運転PPT音声">
            <a:hlinkClick r:id="" action="ppaction://media"/>
            <a:extLst>
              <a:ext uri="{FF2B5EF4-FFF2-40B4-BE49-F238E27FC236}">
                <a16:creationId xmlns:a16="http://schemas.microsoft.com/office/drawing/2014/main" id="{85B4F5DF-F8F4-67DA-F4AF-98B48B87C788}"/>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8744755" y="136301"/>
            <a:ext cx="304800" cy="3048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Click="0" advTm="39000"/>
    </mc:Choice>
    <mc:Fallback xmlns="">
      <p:transition spd="slow" advClick="0" advTm="39000"/>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mediacall" presetSubtype="0" fill="hold" nodeType="withEffect">
                                  <p:stCondLst>
                                    <p:cond delay="0"/>
                                  </p:stCondLst>
                                  <p:childTnLst>
                                    <p:cmd type="call" cmd="playFrom(0.0)">
                                      <p:cBhvr>
                                        <p:cTn id="6" dur="37848" fill="hold"/>
                                        <p:tgtEl>
                                          <p:spTgt spid="5"/>
                                        </p:tgtEl>
                                      </p:cBhvr>
                                    </p:cmd>
                                  </p:childTnLst>
                                </p:cTn>
                              </p:par>
                              <p:par>
                                <p:cTn id="7" presetID="17" presetClass="entr" presetSubtype="10" fill="hold" nodeType="withEffect">
                                  <p:stCondLst>
                                    <p:cond delay="0"/>
                                  </p:stCondLst>
                                  <p:childTnLst>
                                    <p:set>
                                      <p:cBhvr>
                                        <p:cTn id="8" dur="1" fill="hold">
                                          <p:stCondLst>
                                            <p:cond delay="0"/>
                                          </p:stCondLst>
                                        </p:cTn>
                                        <p:tgtEl>
                                          <p:spTgt spid="4"/>
                                        </p:tgtEl>
                                        <p:attrNameLst>
                                          <p:attrName>style.visibility</p:attrName>
                                        </p:attrNameLst>
                                      </p:cBhvr>
                                      <p:to>
                                        <p:strVal val="visible"/>
                                      </p:to>
                                    </p:set>
                                    <p:anim calcmode="lin" valueType="num">
                                      <p:cBhvr>
                                        <p:cTn id="9" dur="1500" fill="hold"/>
                                        <p:tgtEl>
                                          <p:spTgt spid="4"/>
                                        </p:tgtEl>
                                        <p:attrNameLst>
                                          <p:attrName>ppt_w</p:attrName>
                                        </p:attrNameLst>
                                      </p:cBhvr>
                                      <p:tavLst>
                                        <p:tav tm="0">
                                          <p:val>
                                            <p:fltVal val="0"/>
                                          </p:val>
                                        </p:tav>
                                        <p:tav tm="100000">
                                          <p:val>
                                            <p:strVal val="#ppt_w"/>
                                          </p:val>
                                        </p:tav>
                                      </p:tavLst>
                                    </p:anim>
                                    <p:anim calcmode="lin" valueType="num">
                                      <p:cBhvr>
                                        <p:cTn id="10" dur="1500" fill="hold"/>
                                        <p:tgtEl>
                                          <p:spTgt spid="4"/>
                                        </p:tgtEl>
                                        <p:attrNameLst>
                                          <p:attrName>ppt_h</p:attrName>
                                        </p:attrNameLst>
                                      </p:cBhvr>
                                      <p:tavLst>
                                        <p:tav tm="0">
                                          <p:val>
                                            <p:strVal val="#ppt_h"/>
                                          </p:val>
                                        </p:tav>
                                        <p:tav tm="100000">
                                          <p:val>
                                            <p:strVal val="#ppt_h"/>
                                          </p:val>
                                        </p:tav>
                                      </p:tavLst>
                                    </p:anim>
                                  </p:childTnLst>
                                </p:cTn>
                              </p:par>
                              <p:par>
                                <p:cTn id="11" presetID="9" presetClass="entr" presetSubtype="0" fill="hold" nodeType="withEffect">
                                  <p:stCondLst>
                                    <p:cond delay="4000"/>
                                  </p:stCondLst>
                                  <p:childTnLst>
                                    <p:set>
                                      <p:cBhvr>
                                        <p:cTn id="12" dur="1" fill="hold">
                                          <p:stCondLst>
                                            <p:cond delay="0"/>
                                          </p:stCondLst>
                                        </p:cTn>
                                        <p:tgtEl>
                                          <p:spTgt spid="6"/>
                                        </p:tgtEl>
                                        <p:attrNameLst>
                                          <p:attrName>style.visibility</p:attrName>
                                        </p:attrNameLst>
                                      </p:cBhvr>
                                      <p:to>
                                        <p:strVal val="visible"/>
                                      </p:to>
                                    </p:set>
                                    <p:animEffect transition="in" filter="dissolve">
                                      <p:cBhvr>
                                        <p:cTn id="13" dur="2500"/>
                                        <p:tgtEl>
                                          <p:spTgt spid="6"/>
                                        </p:tgtEl>
                                      </p:cBhvr>
                                    </p:animEffect>
                                  </p:childTnLst>
                                </p:cTn>
                              </p:par>
                              <p:par>
                                <p:cTn id="14" presetID="22" presetClass="entr" presetSubtype="1" fill="hold" nodeType="withEffect">
                                  <p:stCondLst>
                                    <p:cond delay="13000"/>
                                  </p:stCondLst>
                                  <p:childTnLst>
                                    <p:set>
                                      <p:cBhvr>
                                        <p:cTn id="15" dur="1" fill="hold">
                                          <p:stCondLst>
                                            <p:cond delay="0"/>
                                          </p:stCondLst>
                                        </p:cTn>
                                        <p:tgtEl>
                                          <p:spTgt spid="2"/>
                                        </p:tgtEl>
                                        <p:attrNameLst>
                                          <p:attrName>style.visibility</p:attrName>
                                        </p:attrNameLst>
                                      </p:cBhvr>
                                      <p:to>
                                        <p:strVal val="visible"/>
                                      </p:to>
                                    </p:set>
                                    <p:animEffect transition="in" filter="wipe(up)">
                                      <p:cBhvr>
                                        <p:cTn id="16" dur="5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audio>
              <p:cMediaNode vol="80000">
                <p:cTn id="17" fill="hold" display="0">
                  <p:stCondLst>
                    <p:cond delay="indefinite"/>
                  </p:stCondLst>
                  <p:endCondLst>
                    <p:cond evt="onStopAudio" delay="0">
                      <p:tgtEl>
                        <p:sldTgt/>
                      </p:tgtEl>
                    </p:cond>
                  </p:endCondLst>
                </p:cTn>
                <p:tgtEl>
                  <p:spTgt spid="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図 5">
            <a:extLst>
              <a:ext uri="{FF2B5EF4-FFF2-40B4-BE49-F238E27FC236}">
                <a16:creationId xmlns:a16="http://schemas.microsoft.com/office/drawing/2014/main" id="{EA7CA9A3-1479-E5CD-2ABA-643140A9E106}"/>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r="40238"/>
          <a:stretch/>
        </p:blipFill>
        <p:spPr bwMode="auto">
          <a:xfrm>
            <a:off x="0" y="1189038"/>
            <a:ext cx="5464671" cy="5651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68" name="図 2">
            <a:extLst>
              <a:ext uri="{FF2B5EF4-FFF2-40B4-BE49-F238E27FC236}">
                <a16:creationId xmlns:a16="http://schemas.microsoft.com/office/drawing/2014/main" id="{D2E5AC41-4D5F-D7B1-71D0-BA3445AF0C1A}"/>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4897" y="-34925"/>
            <a:ext cx="9144000" cy="1206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図 1">
            <a:extLst>
              <a:ext uri="{FF2B5EF4-FFF2-40B4-BE49-F238E27FC236}">
                <a16:creationId xmlns:a16="http://schemas.microsoft.com/office/drawing/2014/main" id="{7571AFAB-67C8-427B-9903-B2F131085764}"/>
              </a:ext>
            </a:extLst>
          </p:cNvPr>
          <p:cNvPicPr>
            <a:picLocks noChangeAspect="1"/>
          </p:cNvPicPr>
          <p:nvPr/>
        </p:nvPicPr>
        <p:blipFill rotWithShape="1">
          <a:blip r:embed="rId7"/>
          <a:srcRect l="59849"/>
          <a:stretch/>
        </p:blipFill>
        <p:spPr>
          <a:xfrm>
            <a:off x="5464671" y="1189546"/>
            <a:ext cx="3671392" cy="5650992"/>
          </a:xfrm>
          <a:prstGeom prst="rect">
            <a:avLst/>
          </a:prstGeom>
        </p:spPr>
      </p:pic>
      <p:pic>
        <p:nvPicPr>
          <p:cNvPr id="3" name="07-省燃費運転PPT音声">
            <a:hlinkClick r:id="" action="ppaction://media"/>
            <a:extLst>
              <a:ext uri="{FF2B5EF4-FFF2-40B4-BE49-F238E27FC236}">
                <a16:creationId xmlns:a16="http://schemas.microsoft.com/office/drawing/2014/main" id="{BB48FE6C-4831-462E-CB5B-8C80B4B51C4B}"/>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8750105" y="71511"/>
            <a:ext cx="304800" cy="3048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Click="0" advTm="36400"/>
    </mc:Choice>
    <mc:Fallback xmlns="">
      <p:transition spd="slow" advClick="0" advTm="364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ntr" presetSubtype="0" fill="hold" nodeType="withEffect">
                                  <p:stCondLst>
                                    <p:cond delay="300"/>
                                  </p:stCondLst>
                                  <p:childTnLst>
                                    <p:set>
                                      <p:cBhvr>
                                        <p:cTn id="6" dur="1" fill="hold">
                                          <p:stCondLst>
                                            <p:cond delay="0"/>
                                          </p:stCondLst>
                                        </p:cTn>
                                        <p:tgtEl>
                                          <p:spTgt spid="6"/>
                                        </p:tgtEl>
                                        <p:attrNameLst>
                                          <p:attrName>style.visibility</p:attrName>
                                        </p:attrNameLst>
                                      </p:cBhvr>
                                      <p:to>
                                        <p:strVal val="visible"/>
                                      </p:to>
                                    </p:set>
                                    <p:animEffect transition="in" filter="dissolve">
                                      <p:cBhvr>
                                        <p:cTn id="7" dur="2500"/>
                                        <p:tgtEl>
                                          <p:spTgt spid="6"/>
                                        </p:tgtEl>
                                      </p:cBhvr>
                                    </p:animEffect>
                                  </p:childTnLst>
                                </p:cTn>
                              </p:par>
                              <p:par>
                                <p:cTn id="8" presetID="22" presetClass="entr" presetSubtype="1" fill="hold" nodeType="withEffect">
                                  <p:stCondLst>
                                    <p:cond delay="7300"/>
                                  </p:stCondLst>
                                  <p:childTnLst>
                                    <p:set>
                                      <p:cBhvr>
                                        <p:cTn id="9" dur="1" fill="hold">
                                          <p:stCondLst>
                                            <p:cond delay="0"/>
                                          </p:stCondLst>
                                        </p:cTn>
                                        <p:tgtEl>
                                          <p:spTgt spid="2"/>
                                        </p:tgtEl>
                                        <p:attrNameLst>
                                          <p:attrName>style.visibility</p:attrName>
                                        </p:attrNameLst>
                                      </p:cBhvr>
                                      <p:to>
                                        <p:strVal val="visible"/>
                                      </p:to>
                                    </p:set>
                                    <p:animEffect transition="in" filter="wipe(up)">
                                      <p:cBhvr>
                                        <p:cTn id="10" dur="4000"/>
                                        <p:tgtEl>
                                          <p:spTgt spid="2"/>
                                        </p:tgtEl>
                                      </p:cBhvr>
                                    </p:animEffect>
                                  </p:childTnLst>
                                </p:cTn>
                              </p:par>
                              <p:par>
                                <p:cTn id="11" presetID="1" presetClass="mediacall" presetSubtype="0" fill="hold" nodeType="withEffect">
                                  <p:stCondLst>
                                    <p:cond delay="0"/>
                                  </p:stCondLst>
                                  <p:childTnLst>
                                    <p:cmd type="call" cmd="playFrom(0.0)">
                                      <p:cBhvr>
                                        <p:cTn id="12" dur="35498"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3" fill="hold" display="0">
                  <p:stCondLst>
                    <p:cond delay="indefinite"/>
                  </p:stCondLst>
                  <p:endCondLst>
                    <p:cond evt="onStopAudio" delay="0">
                      <p:tgtEl>
                        <p:sldTgt/>
                      </p:tgtEl>
                    </p:cond>
                  </p:endCondLst>
                </p:cTn>
                <p:tgtEl>
                  <p:spTgt spid="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図 2">
            <a:extLst>
              <a:ext uri="{FF2B5EF4-FFF2-40B4-BE49-F238E27FC236}">
                <a16:creationId xmlns:a16="http://schemas.microsoft.com/office/drawing/2014/main" id="{B241BDA3-91A9-83F2-3834-555671523B04}"/>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r="40703"/>
          <a:stretch/>
        </p:blipFill>
        <p:spPr bwMode="auto">
          <a:xfrm>
            <a:off x="0" y="1206500"/>
            <a:ext cx="5422130" cy="5651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292" name="図 1">
            <a:extLst>
              <a:ext uri="{FF2B5EF4-FFF2-40B4-BE49-F238E27FC236}">
                <a16:creationId xmlns:a16="http://schemas.microsoft.com/office/drawing/2014/main" id="{C16F8315-024C-431D-3017-A1F88B912C13}"/>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0"/>
            <a:ext cx="9144000" cy="1206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図 1">
            <a:extLst>
              <a:ext uri="{FF2B5EF4-FFF2-40B4-BE49-F238E27FC236}">
                <a16:creationId xmlns:a16="http://schemas.microsoft.com/office/drawing/2014/main" id="{96AD95F9-D8BC-4918-B30F-EA3F91FA2371}"/>
              </a:ext>
            </a:extLst>
          </p:cNvPr>
          <p:cNvPicPr>
            <a:picLocks noChangeAspect="1"/>
          </p:cNvPicPr>
          <p:nvPr/>
        </p:nvPicPr>
        <p:blipFill rotWithShape="1">
          <a:blip r:embed="rId7"/>
          <a:srcRect l="59297"/>
          <a:stretch/>
        </p:blipFill>
        <p:spPr>
          <a:xfrm>
            <a:off x="5422130" y="1206500"/>
            <a:ext cx="3721870" cy="5650992"/>
          </a:xfrm>
          <a:prstGeom prst="rect">
            <a:avLst/>
          </a:prstGeom>
        </p:spPr>
      </p:pic>
      <p:pic>
        <p:nvPicPr>
          <p:cNvPr id="4" name="08-省燃費運転PPT音声">
            <a:hlinkClick r:id="" action="ppaction://media"/>
            <a:extLst>
              <a:ext uri="{FF2B5EF4-FFF2-40B4-BE49-F238E27FC236}">
                <a16:creationId xmlns:a16="http://schemas.microsoft.com/office/drawing/2014/main" id="{571B40A3-9141-A414-5D14-A4FF902A2167}"/>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8750105" y="85579"/>
            <a:ext cx="304800" cy="3048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Click="0" advTm="19000"/>
    </mc:Choice>
    <mc:Fallback xmlns="">
      <p:transition spd="slow" advClick="0" advTm="19000"/>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9" presetClass="entr" presetSubtype="0" fill="hold" nodeType="withEffect">
                                  <p:stCondLst>
                                    <p:cond delay="300"/>
                                  </p:stCondLst>
                                  <p:childTnLst>
                                    <p:set>
                                      <p:cBhvr>
                                        <p:cTn id="6" dur="1" fill="hold">
                                          <p:stCondLst>
                                            <p:cond delay="0"/>
                                          </p:stCondLst>
                                        </p:cTn>
                                        <p:tgtEl>
                                          <p:spTgt spid="3"/>
                                        </p:tgtEl>
                                        <p:attrNameLst>
                                          <p:attrName>style.visibility</p:attrName>
                                        </p:attrNameLst>
                                      </p:cBhvr>
                                      <p:to>
                                        <p:strVal val="visible"/>
                                      </p:to>
                                    </p:set>
                                    <p:animEffect transition="in" filter="dissolve">
                                      <p:cBhvr>
                                        <p:cTn id="7" dur="2500"/>
                                        <p:tgtEl>
                                          <p:spTgt spid="3"/>
                                        </p:tgtEl>
                                      </p:cBhvr>
                                    </p:animEffect>
                                  </p:childTnLst>
                                </p:cTn>
                              </p:par>
                              <p:par>
                                <p:cTn id="8" presetID="22" presetClass="entr" presetSubtype="1" fill="hold" nodeType="withEffect">
                                  <p:stCondLst>
                                    <p:cond delay="6000"/>
                                  </p:stCondLst>
                                  <p:childTnLst>
                                    <p:set>
                                      <p:cBhvr>
                                        <p:cTn id="9" dur="1" fill="hold">
                                          <p:stCondLst>
                                            <p:cond delay="0"/>
                                          </p:stCondLst>
                                        </p:cTn>
                                        <p:tgtEl>
                                          <p:spTgt spid="2"/>
                                        </p:tgtEl>
                                        <p:attrNameLst>
                                          <p:attrName>style.visibility</p:attrName>
                                        </p:attrNameLst>
                                      </p:cBhvr>
                                      <p:to>
                                        <p:strVal val="visible"/>
                                      </p:to>
                                    </p:set>
                                    <p:animEffect transition="in" filter="wipe(up)">
                                      <p:cBhvr>
                                        <p:cTn id="10" dur="4000"/>
                                        <p:tgtEl>
                                          <p:spTgt spid="2"/>
                                        </p:tgtEl>
                                      </p:cBhvr>
                                    </p:animEffect>
                                  </p:childTnLst>
                                </p:cTn>
                              </p:par>
                              <p:par>
                                <p:cTn id="11" presetID="1" presetClass="mediacall" presetSubtype="0" fill="hold" nodeType="withEffect">
                                  <p:stCondLst>
                                    <p:cond delay="0"/>
                                  </p:stCondLst>
                                  <p:childTnLst>
                                    <p:cmd type="call" cmd="playFrom(0.0)">
                                      <p:cBhvr>
                                        <p:cTn id="12" dur="1817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3"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図 2">
            <a:extLst>
              <a:ext uri="{FF2B5EF4-FFF2-40B4-BE49-F238E27FC236}">
                <a16:creationId xmlns:a16="http://schemas.microsoft.com/office/drawing/2014/main" id="{D4066BC9-FA8A-FA50-1E6B-268ACC4F092F}"/>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r="40115"/>
          <a:stretch/>
        </p:blipFill>
        <p:spPr bwMode="auto">
          <a:xfrm>
            <a:off x="0" y="1206500"/>
            <a:ext cx="5475827" cy="5651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316" name="図 1">
            <a:extLst>
              <a:ext uri="{FF2B5EF4-FFF2-40B4-BE49-F238E27FC236}">
                <a16:creationId xmlns:a16="http://schemas.microsoft.com/office/drawing/2014/main" id="{7A3221E2-4EEA-017F-8447-D05AF5425812}"/>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0"/>
            <a:ext cx="9144000" cy="1206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図 1">
            <a:extLst>
              <a:ext uri="{FF2B5EF4-FFF2-40B4-BE49-F238E27FC236}">
                <a16:creationId xmlns:a16="http://schemas.microsoft.com/office/drawing/2014/main" id="{B8140AEA-59DC-40E4-9DB0-86544327247F}"/>
              </a:ext>
            </a:extLst>
          </p:cNvPr>
          <p:cNvPicPr>
            <a:picLocks noChangeAspect="1"/>
          </p:cNvPicPr>
          <p:nvPr/>
        </p:nvPicPr>
        <p:blipFill rotWithShape="1">
          <a:blip r:embed="rId7"/>
          <a:srcRect l="59849"/>
          <a:stretch/>
        </p:blipFill>
        <p:spPr>
          <a:xfrm>
            <a:off x="5464671" y="1207008"/>
            <a:ext cx="3671392" cy="5650992"/>
          </a:xfrm>
          <a:prstGeom prst="rect">
            <a:avLst/>
          </a:prstGeom>
        </p:spPr>
      </p:pic>
      <p:pic>
        <p:nvPicPr>
          <p:cNvPr id="7" name="09-省燃費運転PPT音声0802">
            <a:hlinkClick r:id="" action="ppaction://media"/>
            <a:extLst>
              <a:ext uri="{FF2B5EF4-FFF2-40B4-BE49-F238E27FC236}">
                <a16:creationId xmlns:a16="http://schemas.microsoft.com/office/drawing/2014/main" id="{2DE10B7C-7C75-09D8-4432-B04615ADB000}"/>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8744755" y="123423"/>
            <a:ext cx="304800" cy="3048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Click="0" advTm="25600"/>
    </mc:Choice>
    <mc:Fallback xmlns="">
      <p:transition spd="slow" advClick="0" advTm="25600"/>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9" presetClass="entr" presetSubtype="0" fill="hold" nodeType="withEffect">
                                  <p:stCondLst>
                                    <p:cond delay="300"/>
                                  </p:stCondLst>
                                  <p:childTnLst>
                                    <p:set>
                                      <p:cBhvr>
                                        <p:cTn id="6" dur="1" fill="hold">
                                          <p:stCondLst>
                                            <p:cond delay="0"/>
                                          </p:stCondLst>
                                        </p:cTn>
                                        <p:tgtEl>
                                          <p:spTgt spid="3"/>
                                        </p:tgtEl>
                                        <p:attrNameLst>
                                          <p:attrName>style.visibility</p:attrName>
                                        </p:attrNameLst>
                                      </p:cBhvr>
                                      <p:to>
                                        <p:strVal val="visible"/>
                                      </p:to>
                                    </p:set>
                                    <p:animEffect transition="in" filter="dissolve">
                                      <p:cBhvr>
                                        <p:cTn id="7" dur="2000"/>
                                        <p:tgtEl>
                                          <p:spTgt spid="3"/>
                                        </p:tgtEl>
                                      </p:cBhvr>
                                    </p:animEffect>
                                  </p:childTnLst>
                                </p:cTn>
                              </p:par>
                              <p:par>
                                <p:cTn id="8" presetID="22" presetClass="entr" presetSubtype="1" fill="hold" nodeType="withEffect">
                                  <p:stCondLst>
                                    <p:cond delay="5000"/>
                                  </p:stCondLst>
                                  <p:childTnLst>
                                    <p:set>
                                      <p:cBhvr>
                                        <p:cTn id="9" dur="1" fill="hold">
                                          <p:stCondLst>
                                            <p:cond delay="0"/>
                                          </p:stCondLst>
                                        </p:cTn>
                                        <p:tgtEl>
                                          <p:spTgt spid="2"/>
                                        </p:tgtEl>
                                        <p:attrNameLst>
                                          <p:attrName>style.visibility</p:attrName>
                                        </p:attrNameLst>
                                      </p:cBhvr>
                                      <p:to>
                                        <p:strVal val="visible"/>
                                      </p:to>
                                    </p:set>
                                    <p:animEffect transition="in" filter="wipe(up)">
                                      <p:cBhvr>
                                        <p:cTn id="10" dur="4000"/>
                                        <p:tgtEl>
                                          <p:spTgt spid="2"/>
                                        </p:tgtEl>
                                      </p:cBhvr>
                                    </p:animEffect>
                                  </p:childTnLst>
                                </p:cTn>
                              </p:par>
                              <p:par>
                                <p:cTn id="11" presetID="1" presetClass="mediacall" presetSubtype="0" fill="hold" nodeType="withEffect">
                                  <p:stCondLst>
                                    <p:cond delay="0"/>
                                  </p:stCondLst>
                                  <p:childTnLst>
                                    <p:cmd type="call" cmd="playFrom(0.0)">
                                      <p:cBhvr>
                                        <p:cTn id="12" dur="24698"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3" fill="hold" display="0">
                  <p:stCondLst>
                    <p:cond delay="indefinite"/>
                  </p:stCondLst>
                  <p:endCondLst>
                    <p:cond evt="onStopAudio" delay="0">
                      <p:tgtEl>
                        <p:sldTgt/>
                      </p:tgtEl>
                    </p:cond>
                  </p:endCondLst>
                </p:cTn>
                <p:tgtEl>
                  <p:spTgt spid="7"/>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図 2">
            <a:extLst>
              <a:ext uri="{FF2B5EF4-FFF2-40B4-BE49-F238E27FC236}">
                <a16:creationId xmlns:a16="http://schemas.microsoft.com/office/drawing/2014/main" id="{0E5750CD-19A2-C4B1-E119-44D7A893F771}"/>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r="40550"/>
          <a:stretch/>
        </p:blipFill>
        <p:spPr bwMode="auto">
          <a:xfrm>
            <a:off x="0" y="1206500"/>
            <a:ext cx="5436096" cy="5651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340" name="図 1">
            <a:extLst>
              <a:ext uri="{FF2B5EF4-FFF2-40B4-BE49-F238E27FC236}">
                <a16:creationId xmlns:a16="http://schemas.microsoft.com/office/drawing/2014/main" id="{D4CE2AFE-7F5B-8F77-03B4-8E117B806F57}"/>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0"/>
            <a:ext cx="9144000" cy="1206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図 4">
            <a:extLst>
              <a:ext uri="{FF2B5EF4-FFF2-40B4-BE49-F238E27FC236}">
                <a16:creationId xmlns:a16="http://schemas.microsoft.com/office/drawing/2014/main" id="{F0E176B6-19F9-4788-A11B-A6173EE73DF6}"/>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58662"/>
          <a:stretch/>
        </p:blipFill>
        <p:spPr bwMode="auto">
          <a:xfrm>
            <a:off x="5351548" y="1206500"/>
            <a:ext cx="3779912" cy="5651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10-省燃費運転PPT音声0802">
            <a:hlinkClick r:id="" action="ppaction://media"/>
            <a:extLst>
              <a:ext uri="{FF2B5EF4-FFF2-40B4-BE49-F238E27FC236}">
                <a16:creationId xmlns:a16="http://schemas.microsoft.com/office/drawing/2014/main" id="{DA08D81F-2D8F-79C8-F9FD-EB498EE60536}"/>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676456" y="138171"/>
            <a:ext cx="304800" cy="3048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Click="0" advTm="33200"/>
    </mc:Choice>
    <mc:Fallback xmlns="">
      <p:transition spd="slow" advClick="0" advTm="33200"/>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9" presetClass="entr" presetSubtype="0" fill="hold" nodeType="withEffect">
                                  <p:stCondLst>
                                    <p:cond delay="300"/>
                                  </p:stCondLst>
                                  <p:childTnLst>
                                    <p:set>
                                      <p:cBhvr>
                                        <p:cTn id="6" dur="1" fill="hold">
                                          <p:stCondLst>
                                            <p:cond delay="0"/>
                                          </p:stCondLst>
                                        </p:cTn>
                                        <p:tgtEl>
                                          <p:spTgt spid="3"/>
                                        </p:tgtEl>
                                        <p:attrNameLst>
                                          <p:attrName>style.visibility</p:attrName>
                                        </p:attrNameLst>
                                      </p:cBhvr>
                                      <p:to>
                                        <p:strVal val="visible"/>
                                      </p:to>
                                    </p:set>
                                    <p:animEffect transition="in" filter="dissolve">
                                      <p:cBhvr>
                                        <p:cTn id="7" dur="2000"/>
                                        <p:tgtEl>
                                          <p:spTgt spid="3"/>
                                        </p:tgtEl>
                                      </p:cBhvr>
                                    </p:animEffect>
                                  </p:childTnLst>
                                </p:cTn>
                              </p:par>
                              <p:par>
                                <p:cTn id="8" presetID="22" presetClass="entr" presetSubtype="1" fill="hold" nodeType="withEffect">
                                  <p:stCondLst>
                                    <p:cond delay="4000"/>
                                  </p:stCondLst>
                                  <p:childTnLst>
                                    <p:set>
                                      <p:cBhvr>
                                        <p:cTn id="9" dur="1" fill="hold">
                                          <p:stCondLst>
                                            <p:cond delay="0"/>
                                          </p:stCondLst>
                                        </p:cTn>
                                        <p:tgtEl>
                                          <p:spTgt spid="5"/>
                                        </p:tgtEl>
                                        <p:attrNameLst>
                                          <p:attrName>style.visibility</p:attrName>
                                        </p:attrNameLst>
                                      </p:cBhvr>
                                      <p:to>
                                        <p:strVal val="visible"/>
                                      </p:to>
                                    </p:set>
                                    <p:animEffect transition="in" filter="wipe(up)">
                                      <p:cBhvr>
                                        <p:cTn id="10" dur="5000"/>
                                        <p:tgtEl>
                                          <p:spTgt spid="5"/>
                                        </p:tgtEl>
                                      </p:cBhvr>
                                    </p:animEffect>
                                  </p:childTnLst>
                                </p:cTn>
                              </p:par>
                              <p:par>
                                <p:cTn id="11" presetID="1" presetClass="mediacall" presetSubtype="0" fill="hold" nodeType="withEffect">
                                  <p:stCondLst>
                                    <p:cond delay="0"/>
                                  </p:stCondLst>
                                  <p:childTnLst>
                                    <p:cmd type="call" cmd="playFrom(0.0)">
                                      <p:cBhvr>
                                        <p:cTn id="12" dur="3236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3"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図 3">
            <a:extLst>
              <a:ext uri="{FF2B5EF4-FFF2-40B4-BE49-F238E27FC236}">
                <a16:creationId xmlns:a16="http://schemas.microsoft.com/office/drawing/2014/main" id="{C0541471-CD36-D419-8597-A6EB740CF452}"/>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r="40373"/>
          <a:stretch/>
        </p:blipFill>
        <p:spPr bwMode="auto">
          <a:xfrm>
            <a:off x="0" y="1211263"/>
            <a:ext cx="5452335" cy="5651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364" name="図 1">
            <a:extLst>
              <a:ext uri="{FF2B5EF4-FFF2-40B4-BE49-F238E27FC236}">
                <a16:creationId xmlns:a16="http://schemas.microsoft.com/office/drawing/2014/main" id="{A4E94575-BFC6-4B04-94BB-30C87CDE2936}"/>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0"/>
            <a:ext cx="9144000" cy="1206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図 1">
            <a:extLst>
              <a:ext uri="{FF2B5EF4-FFF2-40B4-BE49-F238E27FC236}">
                <a16:creationId xmlns:a16="http://schemas.microsoft.com/office/drawing/2014/main" id="{EE2BF64E-2C64-4A6B-BDF8-2BC25E81057D}"/>
              </a:ext>
            </a:extLst>
          </p:cNvPr>
          <p:cNvPicPr>
            <a:picLocks noChangeAspect="1"/>
          </p:cNvPicPr>
          <p:nvPr/>
        </p:nvPicPr>
        <p:blipFill rotWithShape="1">
          <a:blip r:embed="rId7"/>
          <a:srcRect l="59849"/>
          <a:stretch/>
        </p:blipFill>
        <p:spPr>
          <a:xfrm>
            <a:off x="5458503" y="1216534"/>
            <a:ext cx="3671392" cy="5650992"/>
          </a:xfrm>
          <a:prstGeom prst="rect">
            <a:avLst/>
          </a:prstGeom>
        </p:spPr>
      </p:pic>
      <p:pic>
        <p:nvPicPr>
          <p:cNvPr id="5" name="11-省燃費運転PPT音声">
            <a:hlinkClick r:id="" action="ppaction://media"/>
            <a:extLst>
              <a:ext uri="{FF2B5EF4-FFF2-40B4-BE49-F238E27FC236}">
                <a16:creationId xmlns:a16="http://schemas.microsoft.com/office/drawing/2014/main" id="{DA7A12D4-ACCA-2FA8-37F1-DB75235B37B4}"/>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8757634" y="110543"/>
            <a:ext cx="304800" cy="3048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Click="0" advTm="34000"/>
    </mc:Choice>
    <mc:Fallback xmlns="">
      <p:transition spd="slow" advClick="0" advTm="34000"/>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mediacall" presetSubtype="0" fill="hold" nodeType="withEffect">
                                  <p:stCondLst>
                                    <p:cond delay="0"/>
                                  </p:stCondLst>
                                  <p:childTnLst>
                                    <p:cmd type="call" cmd="playFrom(0.0)">
                                      <p:cBhvr>
                                        <p:cTn id="6" dur="32914" fill="hold"/>
                                        <p:tgtEl>
                                          <p:spTgt spid="5"/>
                                        </p:tgtEl>
                                      </p:cBhvr>
                                    </p:cmd>
                                  </p:childTnLst>
                                </p:cTn>
                              </p:par>
                              <p:par>
                                <p:cTn id="7" presetID="9" presetClass="entr" presetSubtype="0" fill="hold" nodeType="withEffect">
                                  <p:stCondLst>
                                    <p:cond delay="300"/>
                                  </p:stCondLst>
                                  <p:childTnLst>
                                    <p:set>
                                      <p:cBhvr>
                                        <p:cTn id="8" dur="1" fill="hold">
                                          <p:stCondLst>
                                            <p:cond delay="0"/>
                                          </p:stCondLst>
                                        </p:cTn>
                                        <p:tgtEl>
                                          <p:spTgt spid="4"/>
                                        </p:tgtEl>
                                        <p:attrNameLst>
                                          <p:attrName>style.visibility</p:attrName>
                                        </p:attrNameLst>
                                      </p:cBhvr>
                                      <p:to>
                                        <p:strVal val="visible"/>
                                      </p:to>
                                    </p:set>
                                    <p:animEffect transition="in" filter="dissolve">
                                      <p:cBhvr>
                                        <p:cTn id="9" dur="2000"/>
                                        <p:tgtEl>
                                          <p:spTgt spid="4"/>
                                        </p:tgtEl>
                                      </p:cBhvr>
                                    </p:animEffect>
                                  </p:childTnLst>
                                </p:cTn>
                              </p:par>
                              <p:par>
                                <p:cTn id="10" presetID="22" presetClass="entr" presetSubtype="1" fill="hold" nodeType="withEffect">
                                  <p:stCondLst>
                                    <p:cond delay="5750"/>
                                  </p:stCondLst>
                                  <p:childTnLst>
                                    <p:set>
                                      <p:cBhvr>
                                        <p:cTn id="11" dur="1" fill="hold">
                                          <p:stCondLst>
                                            <p:cond delay="0"/>
                                          </p:stCondLst>
                                        </p:cTn>
                                        <p:tgtEl>
                                          <p:spTgt spid="2"/>
                                        </p:tgtEl>
                                        <p:attrNameLst>
                                          <p:attrName>style.visibility</p:attrName>
                                        </p:attrNameLst>
                                      </p:cBhvr>
                                      <p:to>
                                        <p:strVal val="visible"/>
                                      </p:to>
                                    </p:set>
                                    <p:animEffect transition="in" filter="wipe(up)">
                                      <p:cBhvr>
                                        <p:cTn id="12" dur="395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audio>
              <p:cMediaNode vol="80000">
                <p:cTn id="13" fill="hold" display="0">
                  <p:stCondLst>
                    <p:cond delay="indefinite"/>
                  </p:stCondLst>
                  <p:endCondLst>
                    <p:cond evt="onStopAudio" delay="0">
                      <p:tgtEl>
                        <p:sldTgt/>
                      </p:tgtEl>
                    </p:cond>
                  </p:endCondLst>
                </p:cTn>
                <p:tgtEl>
                  <p:spTgt spid="5"/>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図 3">
            <a:extLst>
              <a:ext uri="{FF2B5EF4-FFF2-40B4-BE49-F238E27FC236}">
                <a16:creationId xmlns:a16="http://schemas.microsoft.com/office/drawing/2014/main" id="{224E8F10-06E6-7D97-1A67-1B788C7AAAB4}"/>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 r="40550"/>
          <a:stretch/>
        </p:blipFill>
        <p:spPr bwMode="auto">
          <a:xfrm>
            <a:off x="0" y="1206500"/>
            <a:ext cx="5436096" cy="5651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388" name="図 1">
            <a:extLst>
              <a:ext uri="{FF2B5EF4-FFF2-40B4-BE49-F238E27FC236}">
                <a16:creationId xmlns:a16="http://schemas.microsoft.com/office/drawing/2014/main" id="{2571CAD5-C2F9-22E3-8B7A-68C52E1277F4}"/>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0"/>
            <a:ext cx="9144000" cy="1206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図 1">
            <a:extLst>
              <a:ext uri="{FF2B5EF4-FFF2-40B4-BE49-F238E27FC236}">
                <a16:creationId xmlns:a16="http://schemas.microsoft.com/office/drawing/2014/main" id="{C58463BC-FFD0-437A-ADAD-63AEC465898E}"/>
              </a:ext>
            </a:extLst>
          </p:cNvPr>
          <p:cNvPicPr>
            <a:picLocks noChangeAspect="1"/>
          </p:cNvPicPr>
          <p:nvPr/>
        </p:nvPicPr>
        <p:blipFill rotWithShape="1">
          <a:blip r:embed="rId7"/>
          <a:srcRect l="59062"/>
          <a:stretch/>
        </p:blipFill>
        <p:spPr>
          <a:xfrm>
            <a:off x="5392663" y="1207008"/>
            <a:ext cx="3743400" cy="5650992"/>
          </a:xfrm>
          <a:prstGeom prst="rect">
            <a:avLst/>
          </a:prstGeom>
        </p:spPr>
      </p:pic>
      <p:pic>
        <p:nvPicPr>
          <p:cNvPr id="5" name="12-省燃費運転PPT音声">
            <a:hlinkClick r:id="" action="ppaction://media"/>
            <a:extLst>
              <a:ext uri="{FF2B5EF4-FFF2-40B4-BE49-F238E27FC236}">
                <a16:creationId xmlns:a16="http://schemas.microsoft.com/office/drawing/2014/main" id="{4145E096-B7F2-821C-0E9B-C5670C754B67}"/>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8783391" y="110543"/>
            <a:ext cx="304800" cy="3048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Click="0" advTm="28200"/>
    </mc:Choice>
    <mc:Fallback xmlns="">
      <p:transition spd="slow" advClick="0" advTm="28200"/>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mediacall" presetSubtype="0" fill="hold" nodeType="withEffect">
                                  <p:stCondLst>
                                    <p:cond delay="0"/>
                                  </p:stCondLst>
                                  <p:childTnLst>
                                    <p:cmd type="call" cmd="playFrom(0.0)">
                                      <p:cBhvr>
                                        <p:cTn id="6" dur="27122" fill="hold"/>
                                        <p:tgtEl>
                                          <p:spTgt spid="5"/>
                                        </p:tgtEl>
                                      </p:cBhvr>
                                    </p:cmd>
                                  </p:childTnLst>
                                </p:cTn>
                              </p:par>
                              <p:par>
                                <p:cTn id="7" presetID="9" presetClass="entr" presetSubtype="0" fill="hold" nodeType="withEffect">
                                  <p:stCondLst>
                                    <p:cond delay="300"/>
                                  </p:stCondLst>
                                  <p:childTnLst>
                                    <p:set>
                                      <p:cBhvr>
                                        <p:cTn id="8" dur="1" fill="hold">
                                          <p:stCondLst>
                                            <p:cond delay="0"/>
                                          </p:stCondLst>
                                        </p:cTn>
                                        <p:tgtEl>
                                          <p:spTgt spid="4"/>
                                        </p:tgtEl>
                                        <p:attrNameLst>
                                          <p:attrName>style.visibility</p:attrName>
                                        </p:attrNameLst>
                                      </p:cBhvr>
                                      <p:to>
                                        <p:strVal val="visible"/>
                                      </p:to>
                                    </p:set>
                                    <p:animEffect transition="in" filter="dissolve">
                                      <p:cBhvr>
                                        <p:cTn id="9" dur="2000"/>
                                        <p:tgtEl>
                                          <p:spTgt spid="4"/>
                                        </p:tgtEl>
                                      </p:cBhvr>
                                    </p:animEffect>
                                  </p:childTnLst>
                                </p:cTn>
                              </p:par>
                              <p:par>
                                <p:cTn id="10" presetID="22" presetClass="entr" presetSubtype="1" fill="hold" nodeType="withEffect">
                                  <p:stCondLst>
                                    <p:cond delay="10800"/>
                                  </p:stCondLst>
                                  <p:childTnLst>
                                    <p:set>
                                      <p:cBhvr>
                                        <p:cTn id="11" dur="1" fill="hold">
                                          <p:stCondLst>
                                            <p:cond delay="0"/>
                                          </p:stCondLst>
                                        </p:cTn>
                                        <p:tgtEl>
                                          <p:spTgt spid="2"/>
                                        </p:tgtEl>
                                        <p:attrNameLst>
                                          <p:attrName>style.visibility</p:attrName>
                                        </p:attrNameLst>
                                      </p:cBhvr>
                                      <p:to>
                                        <p:strVal val="visible"/>
                                      </p:to>
                                    </p:set>
                                    <p:animEffect transition="in" filter="wipe(up)">
                                      <p:cBhvr>
                                        <p:cTn id="12" dur="4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audio>
              <p:cMediaNode vol="80000">
                <p:cTn id="13" fill="hold" display="0">
                  <p:stCondLst>
                    <p:cond delay="indefinite"/>
                  </p:stCondLst>
                  <p:endCondLst>
                    <p:cond evt="onStopAudio" delay="0">
                      <p:tgtEl>
                        <p:sldTgt/>
                      </p:tgtEl>
                    </p:cond>
                  </p:endCondLst>
                </p:cTn>
                <p:tgtEl>
                  <p:spTgt spid="5"/>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図 5">
            <a:extLst>
              <a:ext uri="{FF2B5EF4-FFF2-40B4-BE49-F238E27FC236}">
                <a16:creationId xmlns:a16="http://schemas.microsoft.com/office/drawing/2014/main" id="{D20CED1B-D515-067B-F1EA-328F8A8D60D1}"/>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r="64962" b="51755"/>
          <a:stretch/>
        </p:blipFill>
        <p:spPr bwMode="auto">
          <a:xfrm>
            <a:off x="0" y="1206500"/>
            <a:ext cx="3203848" cy="27265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12" name="図 1">
            <a:extLst>
              <a:ext uri="{FF2B5EF4-FFF2-40B4-BE49-F238E27FC236}">
                <a16:creationId xmlns:a16="http://schemas.microsoft.com/office/drawing/2014/main" id="{14C88A93-26E9-9AB3-05B4-E4CBF3AFA448}"/>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0"/>
            <a:ext cx="9144000" cy="1206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図 4">
            <a:extLst>
              <a:ext uri="{FF2B5EF4-FFF2-40B4-BE49-F238E27FC236}">
                <a16:creationId xmlns:a16="http://schemas.microsoft.com/office/drawing/2014/main" id="{BD68D6F6-F5AF-40A2-BAAD-5B15F351E014}"/>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50087" t="48332"/>
          <a:stretch/>
        </p:blipFill>
        <p:spPr bwMode="auto">
          <a:xfrm>
            <a:off x="4571999" y="3933055"/>
            <a:ext cx="4564037" cy="29200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図 6">
            <a:extLst>
              <a:ext uri="{FF2B5EF4-FFF2-40B4-BE49-F238E27FC236}">
                <a16:creationId xmlns:a16="http://schemas.microsoft.com/office/drawing/2014/main" id="{C2646BE4-D715-45E5-9555-D5739B34A0BC}"/>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48668" r="50000"/>
          <a:stretch/>
        </p:blipFill>
        <p:spPr bwMode="auto">
          <a:xfrm>
            <a:off x="0" y="3979043"/>
            <a:ext cx="4572000" cy="29010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図 7">
            <a:extLst>
              <a:ext uri="{FF2B5EF4-FFF2-40B4-BE49-F238E27FC236}">
                <a16:creationId xmlns:a16="http://schemas.microsoft.com/office/drawing/2014/main" id="{19D090A4-2EBE-4831-B9BE-39DD71C45BC5}"/>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64083" b="51332"/>
          <a:stretch/>
        </p:blipFill>
        <p:spPr bwMode="auto">
          <a:xfrm>
            <a:off x="5851797" y="1228569"/>
            <a:ext cx="3284240" cy="27504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図 8">
            <a:extLst>
              <a:ext uri="{FF2B5EF4-FFF2-40B4-BE49-F238E27FC236}">
                <a16:creationId xmlns:a16="http://schemas.microsoft.com/office/drawing/2014/main" id="{5C6F1EE9-34F2-447A-A62E-CD5839032C3C}"/>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35081" t="-1" r="35840" b="51851"/>
          <a:stretch/>
        </p:blipFill>
        <p:spPr bwMode="auto">
          <a:xfrm>
            <a:off x="3187500" y="1208155"/>
            <a:ext cx="2664297" cy="27265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13-省燃費運転PPT音声">
            <a:hlinkClick r:id="" action="ppaction://media"/>
            <a:extLst>
              <a:ext uri="{FF2B5EF4-FFF2-40B4-BE49-F238E27FC236}">
                <a16:creationId xmlns:a16="http://schemas.microsoft.com/office/drawing/2014/main" id="{9CFCEDC1-E324-CA9D-284F-AA9522296616}"/>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783391" y="97665"/>
            <a:ext cx="304800" cy="3048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Click="0" advTm="103100"/>
    </mc:Choice>
    <mc:Fallback xmlns="">
      <p:transition spd="slow" advClick="0" advTm="103100"/>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mediacall" presetSubtype="0" fill="hold" nodeType="afterEffect">
                                  <p:stCondLst>
                                    <p:cond delay="0"/>
                                  </p:stCondLst>
                                  <p:childTnLst>
                                    <p:cmd type="call" cmd="playFrom(0.0)">
                                      <p:cBhvr>
                                        <p:cTn id="6" dur="102128" fill="hold"/>
                                        <p:tgtEl>
                                          <p:spTgt spid="3"/>
                                        </p:tgtEl>
                                      </p:cBhvr>
                                    </p:cmd>
                                  </p:childTnLst>
                                </p:cTn>
                              </p:par>
                              <p:par>
                                <p:cTn id="7" presetID="9" presetClass="entr" presetSubtype="0" fill="hold" nodeType="withEffect">
                                  <p:stCondLst>
                                    <p:cond delay="14400"/>
                                  </p:stCondLst>
                                  <p:childTnLst>
                                    <p:set>
                                      <p:cBhvr>
                                        <p:cTn id="8" dur="1" fill="hold">
                                          <p:stCondLst>
                                            <p:cond delay="0"/>
                                          </p:stCondLst>
                                        </p:cTn>
                                        <p:tgtEl>
                                          <p:spTgt spid="6"/>
                                        </p:tgtEl>
                                        <p:attrNameLst>
                                          <p:attrName>style.visibility</p:attrName>
                                        </p:attrNameLst>
                                      </p:cBhvr>
                                      <p:to>
                                        <p:strVal val="visible"/>
                                      </p:to>
                                    </p:set>
                                    <p:animEffect transition="in" filter="dissolve">
                                      <p:cBhvr>
                                        <p:cTn id="9" dur="1000"/>
                                        <p:tgtEl>
                                          <p:spTgt spid="6"/>
                                        </p:tgtEl>
                                      </p:cBhvr>
                                    </p:animEffect>
                                  </p:childTnLst>
                                </p:cTn>
                              </p:par>
                              <p:par>
                                <p:cTn id="10" presetID="9" presetClass="entr" presetSubtype="0" fill="hold" nodeType="withEffect">
                                  <p:stCondLst>
                                    <p:cond delay="27200"/>
                                  </p:stCondLst>
                                  <p:childTnLst>
                                    <p:set>
                                      <p:cBhvr>
                                        <p:cTn id="11" dur="1" fill="hold">
                                          <p:stCondLst>
                                            <p:cond delay="0"/>
                                          </p:stCondLst>
                                        </p:cTn>
                                        <p:tgtEl>
                                          <p:spTgt spid="9"/>
                                        </p:tgtEl>
                                        <p:attrNameLst>
                                          <p:attrName>style.visibility</p:attrName>
                                        </p:attrNameLst>
                                      </p:cBhvr>
                                      <p:to>
                                        <p:strVal val="visible"/>
                                      </p:to>
                                    </p:set>
                                    <p:animEffect transition="in" filter="dissolve">
                                      <p:cBhvr>
                                        <p:cTn id="12" dur="1000"/>
                                        <p:tgtEl>
                                          <p:spTgt spid="9"/>
                                        </p:tgtEl>
                                      </p:cBhvr>
                                    </p:animEffect>
                                  </p:childTnLst>
                                </p:cTn>
                              </p:par>
                              <p:par>
                                <p:cTn id="13" presetID="9" presetClass="entr" presetSubtype="0" fill="hold" nodeType="withEffect">
                                  <p:stCondLst>
                                    <p:cond delay="49600"/>
                                  </p:stCondLst>
                                  <p:childTnLst>
                                    <p:set>
                                      <p:cBhvr>
                                        <p:cTn id="14" dur="1" fill="hold">
                                          <p:stCondLst>
                                            <p:cond delay="0"/>
                                          </p:stCondLst>
                                        </p:cTn>
                                        <p:tgtEl>
                                          <p:spTgt spid="8"/>
                                        </p:tgtEl>
                                        <p:attrNameLst>
                                          <p:attrName>style.visibility</p:attrName>
                                        </p:attrNameLst>
                                      </p:cBhvr>
                                      <p:to>
                                        <p:strVal val="visible"/>
                                      </p:to>
                                    </p:set>
                                    <p:animEffect transition="in" filter="dissolve">
                                      <p:cBhvr>
                                        <p:cTn id="15" dur="1000"/>
                                        <p:tgtEl>
                                          <p:spTgt spid="8"/>
                                        </p:tgtEl>
                                      </p:cBhvr>
                                    </p:animEffect>
                                  </p:childTnLst>
                                </p:cTn>
                              </p:par>
                              <p:par>
                                <p:cTn id="16" presetID="9" presetClass="entr" presetSubtype="0" fill="hold" nodeType="withEffect">
                                  <p:stCondLst>
                                    <p:cond delay="64500"/>
                                  </p:stCondLst>
                                  <p:childTnLst>
                                    <p:set>
                                      <p:cBhvr>
                                        <p:cTn id="17" dur="1" fill="hold">
                                          <p:stCondLst>
                                            <p:cond delay="0"/>
                                          </p:stCondLst>
                                        </p:cTn>
                                        <p:tgtEl>
                                          <p:spTgt spid="7"/>
                                        </p:tgtEl>
                                        <p:attrNameLst>
                                          <p:attrName>style.visibility</p:attrName>
                                        </p:attrNameLst>
                                      </p:cBhvr>
                                      <p:to>
                                        <p:strVal val="visible"/>
                                      </p:to>
                                    </p:set>
                                    <p:animEffect transition="in" filter="dissolve">
                                      <p:cBhvr>
                                        <p:cTn id="18" dur="1000"/>
                                        <p:tgtEl>
                                          <p:spTgt spid="7"/>
                                        </p:tgtEl>
                                      </p:cBhvr>
                                    </p:animEffect>
                                  </p:childTnLst>
                                </p:cTn>
                              </p:par>
                              <p:par>
                                <p:cTn id="19" presetID="9" presetClass="entr" presetSubtype="0" fill="hold" nodeType="withEffect">
                                  <p:stCondLst>
                                    <p:cond delay="83900"/>
                                  </p:stCondLst>
                                  <p:childTnLst>
                                    <p:set>
                                      <p:cBhvr>
                                        <p:cTn id="20" dur="1" fill="hold">
                                          <p:stCondLst>
                                            <p:cond delay="0"/>
                                          </p:stCondLst>
                                        </p:cTn>
                                        <p:tgtEl>
                                          <p:spTgt spid="5"/>
                                        </p:tgtEl>
                                        <p:attrNameLst>
                                          <p:attrName>style.visibility</p:attrName>
                                        </p:attrNameLst>
                                      </p:cBhvr>
                                      <p:to>
                                        <p:strVal val="visible"/>
                                      </p:to>
                                    </p:set>
                                    <p:animEffect transition="in" filter="dissolve">
                                      <p:cBhvr>
                                        <p:cTn id="21"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audio>
              <p:cMediaNode vol="80000">
                <p:cTn id="22" fill="hold" display="0">
                  <p:stCondLst>
                    <p:cond delay="indefinite"/>
                  </p:stCondLst>
                  <p:endCondLst>
                    <p:cond evt="onStopAudio" delay="0">
                      <p:tgtEl>
                        <p:sldTgt/>
                      </p:tgtEl>
                    </p:cond>
                  </p:endCondLst>
                </p:cTn>
                <p:tgtEl>
                  <p:spTgt spid="3"/>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図 3">
            <a:extLst>
              <a:ext uri="{FF2B5EF4-FFF2-40B4-BE49-F238E27FC236}">
                <a16:creationId xmlns:a16="http://schemas.microsoft.com/office/drawing/2014/main" id="{34B43131-03F0-8593-2A8E-0A860B767E5F}"/>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r="40600"/>
          <a:stretch/>
        </p:blipFill>
        <p:spPr bwMode="auto">
          <a:xfrm>
            <a:off x="-7938" y="1206500"/>
            <a:ext cx="5431551" cy="5651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図 2">
            <a:extLst>
              <a:ext uri="{FF2B5EF4-FFF2-40B4-BE49-F238E27FC236}">
                <a16:creationId xmlns:a16="http://schemas.microsoft.com/office/drawing/2014/main" id="{66F1A882-B9AF-E4B6-D4C5-958FD600379F}"/>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0"/>
            <a:ext cx="9144000" cy="1206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図 2">
            <a:extLst>
              <a:ext uri="{FF2B5EF4-FFF2-40B4-BE49-F238E27FC236}">
                <a16:creationId xmlns:a16="http://schemas.microsoft.com/office/drawing/2014/main" id="{B18BDC1B-3BD0-41D5-98F0-A785A064EFC7}"/>
              </a:ext>
            </a:extLst>
          </p:cNvPr>
          <p:cNvPicPr>
            <a:picLocks noChangeAspect="1"/>
          </p:cNvPicPr>
          <p:nvPr/>
        </p:nvPicPr>
        <p:blipFill rotWithShape="1">
          <a:blip r:embed="rId7"/>
          <a:srcRect l="59450"/>
          <a:stretch/>
        </p:blipFill>
        <p:spPr>
          <a:xfrm>
            <a:off x="5425886" y="1207008"/>
            <a:ext cx="3707904" cy="5650992"/>
          </a:xfrm>
          <a:prstGeom prst="rect">
            <a:avLst/>
          </a:prstGeom>
        </p:spPr>
      </p:pic>
      <p:pic>
        <p:nvPicPr>
          <p:cNvPr id="5" name="14-省燃費運転PPT音声0802">
            <a:hlinkClick r:id="" action="ppaction://media"/>
            <a:extLst>
              <a:ext uri="{FF2B5EF4-FFF2-40B4-BE49-F238E27FC236}">
                <a16:creationId xmlns:a16="http://schemas.microsoft.com/office/drawing/2014/main" id="{6E33BF25-E507-569B-061C-F198AE0D7ABD}"/>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8751717" y="116632"/>
            <a:ext cx="304800" cy="3048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Click="0" advTm="51100"/>
    </mc:Choice>
    <mc:Fallback xmlns="">
      <p:transition spd="slow" advClick="0" advTm="51100"/>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mediacall" presetSubtype="0" fill="hold" nodeType="withEffect">
                                  <p:stCondLst>
                                    <p:cond delay="0"/>
                                  </p:stCondLst>
                                  <p:childTnLst>
                                    <p:cmd type="call" cmd="playFrom(0.0)">
                                      <p:cBhvr>
                                        <p:cTn id="6" dur="50418" fill="hold"/>
                                        <p:tgtEl>
                                          <p:spTgt spid="5"/>
                                        </p:tgtEl>
                                      </p:cBhvr>
                                    </p:cmd>
                                  </p:childTnLst>
                                </p:cTn>
                              </p:par>
                              <p:par>
                                <p:cTn id="7" presetID="17" presetClass="entr" presetSubtype="10" fill="hold" nodeType="withEffect">
                                  <p:stCondLst>
                                    <p:cond delay="300"/>
                                  </p:stCondLst>
                                  <p:childTnLst>
                                    <p:set>
                                      <p:cBhvr>
                                        <p:cTn id="8" dur="1" fill="hold">
                                          <p:stCondLst>
                                            <p:cond delay="0"/>
                                          </p:stCondLst>
                                        </p:cTn>
                                        <p:tgtEl>
                                          <p:spTgt spid="2"/>
                                        </p:tgtEl>
                                        <p:attrNameLst>
                                          <p:attrName>style.visibility</p:attrName>
                                        </p:attrNameLst>
                                      </p:cBhvr>
                                      <p:to>
                                        <p:strVal val="visible"/>
                                      </p:to>
                                    </p:set>
                                    <p:anim calcmode="lin" valueType="num">
                                      <p:cBhvr>
                                        <p:cTn id="9" dur="1500" fill="hold"/>
                                        <p:tgtEl>
                                          <p:spTgt spid="2"/>
                                        </p:tgtEl>
                                        <p:attrNameLst>
                                          <p:attrName>ppt_w</p:attrName>
                                        </p:attrNameLst>
                                      </p:cBhvr>
                                      <p:tavLst>
                                        <p:tav tm="0">
                                          <p:val>
                                            <p:fltVal val="0"/>
                                          </p:val>
                                        </p:tav>
                                        <p:tav tm="100000">
                                          <p:val>
                                            <p:strVal val="#ppt_w"/>
                                          </p:val>
                                        </p:tav>
                                      </p:tavLst>
                                    </p:anim>
                                    <p:anim calcmode="lin" valueType="num">
                                      <p:cBhvr>
                                        <p:cTn id="10" dur="1500" fill="hold"/>
                                        <p:tgtEl>
                                          <p:spTgt spid="2"/>
                                        </p:tgtEl>
                                        <p:attrNameLst>
                                          <p:attrName>ppt_h</p:attrName>
                                        </p:attrNameLst>
                                      </p:cBhvr>
                                      <p:tavLst>
                                        <p:tav tm="0">
                                          <p:val>
                                            <p:strVal val="#ppt_h"/>
                                          </p:val>
                                        </p:tav>
                                        <p:tav tm="100000">
                                          <p:val>
                                            <p:strVal val="#ppt_h"/>
                                          </p:val>
                                        </p:tav>
                                      </p:tavLst>
                                    </p:anim>
                                  </p:childTnLst>
                                </p:cTn>
                              </p:par>
                              <p:par>
                                <p:cTn id="11" presetID="9" presetClass="entr" presetSubtype="0" fill="hold" nodeType="withEffect">
                                  <p:stCondLst>
                                    <p:cond delay="3400"/>
                                  </p:stCondLst>
                                  <p:childTnLst>
                                    <p:set>
                                      <p:cBhvr>
                                        <p:cTn id="12" dur="1" fill="hold">
                                          <p:stCondLst>
                                            <p:cond delay="0"/>
                                          </p:stCondLst>
                                        </p:cTn>
                                        <p:tgtEl>
                                          <p:spTgt spid="4"/>
                                        </p:tgtEl>
                                        <p:attrNameLst>
                                          <p:attrName>style.visibility</p:attrName>
                                        </p:attrNameLst>
                                      </p:cBhvr>
                                      <p:to>
                                        <p:strVal val="visible"/>
                                      </p:to>
                                    </p:set>
                                    <p:animEffect transition="in" filter="dissolve">
                                      <p:cBhvr>
                                        <p:cTn id="13" dur="2000"/>
                                        <p:tgtEl>
                                          <p:spTgt spid="4"/>
                                        </p:tgtEl>
                                      </p:cBhvr>
                                    </p:animEffect>
                                  </p:childTnLst>
                                </p:cTn>
                              </p:par>
                              <p:par>
                                <p:cTn id="14" presetID="22" presetClass="entr" presetSubtype="1" fill="hold" nodeType="withEffect">
                                  <p:stCondLst>
                                    <p:cond delay="8000"/>
                                  </p:stCondLst>
                                  <p:childTnLst>
                                    <p:set>
                                      <p:cBhvr>
                                        <p:cTn id="15" dur="1" fill="hold">
                                          <p:stCondLst>
                                            <p:cond delay="0"/>
                                          </p:stCondLst>
                                        </p:cTn>
                                        <p:tgtEl>
                                          <p:spTgt spid="3"/>
                                        </p:tgtEl>
                                        <p:attrNameLst>
                                          <p:attrName>style.visibility</p:attrName>
                                        </p:attrNameLst>
                                      </p:cBhvr>
                                      <p:to>
                                        <p:strVal val="visible"/>
                                      </p:to>
                                    </p:set>
                                    <p:animEffect transition="in" filter="wipe(up)">
                                      <p:cBhvr>
                                        <p:cTn id="16" dur="4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audio>
              <p:cMediaNode vol="80000">
                <p:cTn id="17" fill="hold" display="0">
                  <p:stCondLst>
                    <p:cond delay="indefinite"/>
                  </p:stCondLst>
                  <p:endCondLst>
                    <p:cond evt="onStopAudio" delay="0">
                      <p:tgtEl>
                        <p:sldTgt/>
                      </p:tgtEl>
                    </p:cond>
                  </p:endCondLst>
                </p:cTn>
                <p:tgtEl>
                  <p:spTgt spid="5"/>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図 2">
            <a:extLst>
              <a:ext uri="{FF2B5EF4-FFF2-40B4-BE49-F238E27FC236}">
                <a16:creationId xmlns:a16="http://schemas.microsoft.com/office/drawing/2014/main" id="{70DD8AE5-0509-9926-0D1D-03306EB3130A}"/>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r="40550"/>
          <a:stretch/>
        </p:blipFill>
        <p:spPr bwMode="auto">
          <a:xfrm>
            <a:off x="0" y="1200150"/>
            <a:ext cx="5436096" cy="5651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459" name="図 2">
            <a:extLst>
              <a:ext uri="{FF2B5EF4-FFF2-40B4-BE49-F238E27FC236}">
                <a16:creationId xmlns:a16="http://schemas.microsoft.com/office/drawing/2014/main" id="{B019FF91-E561-B097-D047-6372EAD3C6CE}"/>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0"/>
            <a:ext cx="9144000" cy="1206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図 1">
            <a:extLst>
              <a:ext uri="{FF2B5EF4-FFF2-40B4-BE49-F238E27FC236}">
                <a16:creationId xmlns:a16="http://schemas.microsoft.com/office/drawing/2014/main" id="{10ADB15B-5938-454A-9C0D-A0591BB7E045}"/>
              </a:ext>
            </a:extLst>
          </p:cNvPr>
          <p:cNvPicPr>
            <a:picLocks noChangeAspect="1"/>
          </p:cNvPicPr>
          <p:nvPr/>
        </p:nvPicPr>
        <p:blipFill rotWithShape="1">
          <a:blip r:embed="rId7"/>
          <a:srcRect l="59450"/>
          <a:stretch/>
        </p:blipFill>
        <p:spPr>
          <a:xfrm>
            <a:off x="5436096" y="1213469"/>
            <a:ext cx="3707904" cy="5650992"/>
          </a:xfrm>
          <a:prstGeom prst="rect">
            <a:avLst/>
          </a:prstGeom>
        </p:spPr>
      </p:pic>
      <p:pic>
        <p:nvPicPr>
          <p:cNvPr id="5" name="15-省燃費運転PPT音声">
            <a:hlinkClick r:id="" action="ppaction://media"/>
            <a:extLst>
              <a:ext uri="{FF2B5EF4-FFF2-40B4-BE49-F238E27FC236}">
                <a16:creationId xmlns:a16="http://schemas.microsoft.com/office/drawing/2014/main" id="{D805B55A-1D0C-7E6B-DAAC-19435D286D2A}"/>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8778240" y="99646"/>
            <a:ext cx="304800" cy="3048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Click="0" advTm="45000"/>
    </mc:Choice>
    <mc:Fallback xmlns="">
      <p:transition spd="slow" advClick="0" advTm="45000"/>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9" presetClass="entr" presetSubtype="0" fill="hold" nodeType="withEffect">
                                  <p:stCondLst>
                                    <p:cond delay="300"/>
                                  </p:stCondLst>
                                  <p:childTnLst>
                                    <p:set>
                                      <p:cBhvr>
                                        <p:cTn id="6" dur="1" fill="hold">
                                          <p:stCondLst>
                                            <p:cond delay="0"/>
                                          </p:stCondLst>
                                        </p:cTn>
                                        <p:tgtEl>
                                          <p:spTgt spid="3"/>
                                        </p:tgtEl>
                                        <p:attrNameLst>
                                          <p:attrName>style.visibility</p:attrName>
                                        </p:attrNameLst>
                                      </p:cBhvr>
                                      <p:to>
                                        <p:strVal val="visible"/>
                                      </p:to>
                                    </p:set>
                                    <p:animEffect transition="in" filter="dissolve">
                                      <p:cBhvr>
                                        <p:cTn id="7" dur="2000"/>
                                        <p:tgtEl>
                                          <p:spTgt spid="3"/>
                                        </p:tgtEl>
                                      </p:cBhvr>
                                    </p:animEffect>
                                  </p:childTnLst>
                                </p:cTn>
                              </p:par>
                              <p:par>
                                <p:cTn id="8" presetID="22" presetClass="entr" presetSubtype="1" fill="hold" nodeType="withEffect">
                                  <p:stCondLst>
                                    <p:cond delay="5200"/>
                                  </p:stCondLst>
                                  <p:childTnLst>
                                    <p:set>
                                      <p:cBhvr>
                                        <p:cTn id="9" dur="1" fill="hold">
                                          <p:stCondLst>
                                            <p:cond delay="0"/>
                                          </p:stCondLst>
                                        </p:cTn>
                                        <p:tgtEl>
                                          <p:spTgt spid="2"/>
                                        </p:tgtEl>
                                        <p:attrNameLst>
                                          <p:attrName>style.visibility</p:attrName>
                                        </p:attrNameLst>
                                      </p:cBhvr>
                                      <p:to>
                                        <p:strVal val="visible"/>
                                      </p:to>
                                    </p:set>
                                    <p:animEffect transition="in" filter="wipe(up)">
                                      <p:cBhvr>
                                        <p:cTn id="10" dur="4000"/>
                                        <p:tgtEl>
                                          <p:spTgt spid="2"/>
                                        </p:tgtEl>
                                      </p:cBhvr>
                                    </p:animEffect>
                                  </p:childTnLst>
                                </p:cTn>
                              </p:par>
                              <p:par>
                                <p:cTn id="11" presetID="1" presetClass="mediacall" presetSubtype="0" fill="hold" nodeType="withEffect">
                                  <p:stCondLst>
                                    <p:cond delay="0"/>
                                  </p:stCondLst>
                                  <p:childTnLst>
                                    <p:cmd type="call" cmd="playFrom(0.0)">
                                      <p:cBhvr>
                                        <p:cTn id="12" dur="44053"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3" fill="hold" display="0">
                  <p:stCondLst>
                    <p:cond delay="indefinite"/>
                  </p:stCondLst>
                  <p:endCondLst>
                    <p:cond evt="onStopAudio" delay="0">
                      <p:tgtEl>
                        <p:sldTgt/>
                      </p:tgtEl>
                    </p:cond>
                  </p:endCondLst>
                </p:cTn>
                <p:tgtEl>
                  <p:spTgt spid="5"/>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図 6">
            <a:extLst>
              <a:ext uri="{FF2B5EF4-FFF2-40B4-BE49-F238E27FC236}">
                <a16:creationId xmlns:a16="http://schemas.microsoft.com/office/drawing/2014/main" id="{95D47B36-4C6E-5E9F-49AB-C614201A736C}"/>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r="40550"/>
          <a:stretch/>
        </p:blipFill>
        <p:spPr bwMode="auto">
          <a:xfrm>
            <a:off x="7937" y="1213850"/>
            <a:ext cx="5436096" cy="5651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484" name="図 2">
            <a:extLst>
              <a:ext uri="{FF2B5EF4-FFF2-40B4-BE49-F238E27FC236}">
                <a16:creationId xmlns:a16="http://schemas.microsoft.com/office/drawing/2014/main" id="{09869650-602C-B732-7F8B-4014FA37CC1B}"/>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0"/>
            <a:ext cx="9144000" cy="1206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図 1">
            <a:extLst>
              <a:ext uri="{FF2B5EF4-FFF2-40B4-BE49-F238E27FC236}">
                <a16:creationId xmlns:a16="http://schemas.microsoft.com/office/drawing/2014/main" id="{09F94D8F-2132-4C93-AB1C-7569D94428F0}"/>
              </a:ext>
            </a:extLst>
          </p:cNvPr>
          <p:cNvPicPr>
            <a:picLocks noChangeAspect="1"/>
          </p:cNvPicPr>
          <p:nvPr/>
        </p:nvPicPr>
        <p:blipFill rotWithShape="1">
          <a:blip r:embed="rId7"/>
          <a:srcRect l="59450"/>
          <a:stretch/>
        </p:blipFill>
        <p:spPr>
          <a:xfrm>
            <a:off x="5444033" y="1221264"/>
            <a:ext cx="3707904" cy="5650992"/>
          </a:xfrm>
          <a:prstGeom prst="rect">
            <a:avLst/>
          </a:prstGeom>
        </p:spPr>
      </p:pic>
      <p:pic>
        <p:nvPicPr>
          <p:cNvPr id="4" name="16-省燃費運転PPT音声">
            <a:hlinkClick r:id="" action="ppaction://media"/>
            <a:extLst>
              <a:ext uri="{FF2B5EF4-FFF2-40B4-BE49-F238E27FC236}">
                <a16:creationId xmlns:a16="http://schemas.microsoft.com/office/drawing/2014/main" id="{622204F6-1F7E-A88B-A79B-F5FC412A90CD}"/>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8764172" y="113714"/>
            <a:ext cx="304800" cy="3048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Click="0" advTm="71000"/>
    </mc:Choice>
    <mc:Fallback xmlns="">
      <p:transition spd="slow" advClick="0" advTm="71000"/>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9" presetClass="entr" presetSubtype="0" fill="hold" nodeType="withEffect">
                                  <p:stCondLst>
                                    <p:cond delay="300"/>
                                  </p:stCondLst>
                                  <p:childTnLst>
                                    <p:set>
                                      <p:cBhvr>
                                        <p:cTn id="6" dur="1" fill="hold">
                                          <p:stCondLst>
                                            <p:cond delay="0"/>
                                          </p:stCondLst>
                                        </p:cTn>
                                        <p:tgtEl>
                                          <p:spTgt spid="7"/>
                                        </p:tgtEl>
                                        <p:attrNameLst>
                                          <p:attrName>style.visibility</p:attrName>
                                        </p:attrNameLst>
                                      </p:cBhvr>
                                      <p:to>
                                        <p:strVal val="visible"/>
                                      </p:to>
                                    </p:set>
                                    <p:animEffect transition="in" filter="dissolve">
                                      <p:cBhvr>
                                        <p:cTn id="7" dur="2000"/>
                                        <p:tgtEl>
                                          <p:spTgt spid="7"/>
                                        </p:tgtEl>
                                      </p:cBhvr>
                                    </p:animEffect>
                                  </p:childTnLst>
                                </p:cTn>
                              </p:par>
                              <p:par>
                                <p:cTn id="8" presetID="22" presetClass="entr" presetSubtype="1" fill="hold" nodeType="withEffect">
                                  <p:stCondLst>
                                    <p:cond delay="13000"/>
                                  </p:stCondLst>
                                  <p:childTnLst>
                                    <p:set>
                                      <p:cBhvr>
                                        <p:cTn id="9" dur="1" fill="hold">
                                          <p:stCondLst>
                                            <p:cond delay="0"/>
                                          </p:stCondLst>
                                        </p:cTn>
                                        <p:tgtEl>
                                          <p:spTgt spid="2"/>
                                        </p:tgtEl>
                                        <p:attrNameLst>
                                          <p:attrName>style.visibility</p:attrName>
                                        </p:attrNameLst>
                                      </p:cBhvr>
                                      <p:to>
                                        <p:strVal val="visible"/>
                                      </p:to>
                                    </p:set>
                                    <p:animEffect transition="in" filter="wipe(up)">
                                      <p:cBhvr>
                                        <p:cTn id="10" dur="4100"/>
                                        <p:tgtEl>
                                          <p:spTgt spid="2"/>
                                        </p:tgtEl>
                                      </p:cBhvr>
                                    </p:animEffect>
                                  </p:childTnLst>
                                </p:cTn>
                              </p:par>
                              <p:par>
                                <p:cTn id="11" presetID="1" presetClass="mediacall" presetSubtype="0" fill="hold" nodeType="withEffect">
                                  <p:stCondLst>
                                    <p:cond delay="0"/>
                                  </p:stCondLst>
                                  <p:childTnLst>
                                    <p:cmd type="call" cmd="playFrom(0.0)">
                                      <p:cBhvr>
                                        <p:cTn id="12" dur="7005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3" fill="hold" display="0">
                  <p:stCondLst>
                    <p:cond delay="indefinite"/>
                  </p:stCondLst>
                  <p:endCondLst>
                    <p:cond evt="onStopAudio" delay="0">
                      <p:tgtEl>
                        <p:sldTgt/>
                      </p:tgtEl>
                    </p:cond>
                  </p:endCondLst>
                </p:cTn>
                <p:tgtEl>
                  <p:spTgt spid="4"/>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図 2">
            <a:extLst>
              <a:ext uri="{FF2B5EF4-FFF2-40B4-BE49-F238E27FC236}">
                <a16:creationId xmlns:a16="http://schemas.microsoft.com/office/drawing/2014/main" id="{2401D1A1-8D69-CD17-9744-BFA9781DE70F}"/>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r="40637"/>
          <a:stretch/>
        </p:blipFill>
        <p:spPr bwMode="auto">
          <a:xfrm>
            <a:off x="0" y="1206500"/>
            <a:ext cx="5428159" cy="5651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508" name="図 2">
            <a:extLst>
              <a:ext uri="{FF2B5EF4-FFF2-40B4-BE49-F238E27FC236}">
                <a16:creationId xmlns:a16="http://schemas.microsoft.com/office/drawing/2014/main" id="{F201779A-5929-59E0-E3DB-D9641C6D8C9A}"/>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0"/>
            <a:ext cx="9144000" cy="1206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図 4">
            <a:extLst>
              <a:ext uri="{FF2B5EF4-FFF2-40B4-BE49-F238E27FC236}">
                <a16:creationId xmlns:a16="http://schemas.microsoft.com/office/drawing/2014/main" id="{4BB26410-901C-4E48-9CCE-6A2E7EC793EE}"/>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59450"/>
          <a:stretch/>
        </p:blipFill>
        <p:spPr bwMode="auto">
          <a:xfrm>
            <a:off x="5428159" y="1206500"/>
            <a:ext cx="3707904" cy="5651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17-省燃費運転PPT音声">
            <a:hlinkClick r:id="" action="ppaction://media"/>
            <a:extLst>
              <a:ext uri="{FF2B5EF4-FFF2-40B4-BE49-F238E27FC236}">
                <a16:creationId xmlns:a16="http://schemas.microsoft.com/office/drawing/2014/main" id="{530F6BB2-8004-4B63-B508-D889AD2551B0}"/>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778240" y="113714"/>
            <a:ext cx="304800" cy="3048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Click="0" advTm="49100"/>
    </mc:Choice>
    <mc:Fallback xmlns="">
      <p:transition spd="slow" advClick="0" advTm="49100"/>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9" presetClass="entr" presetSubtype="0" fill="hold" nodeType="withEffect">
                                  <p:stCondLst>
                                    <p:cond delay="300"/>
                                  </p:stCondLst>
                                  <p:childTnLst>
                                    <p:set>
                                      <p:cBhvr>
                                        <p:cTn id="6" dur="1" fill="hold">
                                          <p:stCondLst>
                                            <p:cond delay="0"/>
                                          </p:stCondLst>
                                        </p:cTn>
                                        <p:tgtEl>
                                          <p:spTgt spid="3"/>
                                        </p:tgtEl>
                                        <p:attrNameLst>
                                          <p:attrName>style.visibility</p:attrName>
                                        </p:attrNameLst>
                                      </p:cBhvr>
                                      <p:to>
                                        <p:strVal val="visible"/>
                                      </p:to>
                                    </p:set>
                                    <p:animEffect transition="in" filter="dissolve">
                                      <p:cBhvr>
                                        <p:cTn id="7" dur="2000"/>
                                        <p:tgtEl>
                                          <p:spTgt spid="3"/>
                                        </p:tgtEl>
                                      </p:cBhvr>
                                    </p:animEffect>
                                  </p:childTnLst>
                                </p:cTn>
                              </p:par>
                              <p:par>
                                <p:cTn id="8" presetID="22" presetClass="entr" presetSubtype="1" fill="hold" nodeType="withEffect">
                                  <p:stCondLst>
                                    <p:cond delay="13100"/>
                                  </p:stCondLst>
                                  <p:childTnLst>
                                    <p:set>
                                      <p:cBhvr>
                                        <p:cTn id="9" dur="1" fill="hold">
                                          <p:stCondLst>
                                            <p:cond delay="0"/>
                                          </p:stCondLst>
                                        </p:cTn>
                                        <p:tgtEl>
                                          <p:spTgt spid="5"/>
                                        </p:tgtEl>
                                        <p:attrNameLst>
                                          <p:attrName>style.visibility</p:attrName>
                                        </p:attrNameLst>
                                      </p:cBhvr>
                                      <p:to>
                                        <p:strVal val="visible"/>
                                      </p:to>
                                    </p:set>
                                    <p:animEffect transition="in" filter="wipe(up)">
                                      <p:cBhvr>
                                        <p:cTn id="10" dur="4000"/>
                                        <p:tgtEl>
                                          <p:spTgt spid="5"/>
                                        </p:tgtEl>
                                      </p:cBhvr>
                                    </p:animEffect>
                                  </p:childTnLst>
                                </p:cTn>
                              </p:par>
                              <p:par>
                                <p:cTn id="11" presetID="1" presetClass="mediacall" presetSubtype="0" fill="hold" nodeType="withEffect">
                                  <p:stCondLst>
                                    <p:cond delay="0"/>
                                  </p:stCondLst>
                                  <p:childTnLst>
                                    <p:cmd type="call" cmd="playFrom(0.0)">
                                      <p:cBhvr>
                                        <p:cTn id="12" dur="4828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3" fill="hold" display="0">
                  <p:stCondLst>
                    <p:cond delay="indefinite"/>
                  </p:stCondLst>
                  <p:endCondLst>
                    <p:cond evt="onStopAudio" delay="0">
                      <p:tgtEl>
                        <p:sldTgt/>
                      </p:tgtEl>
                    </p:cond>
                  </p:endCondLst>
                </p:cTn>
                <p:tgtEl>
                  <p:spTgt spid="4"/>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図 4">
            <a:extLst>
              <a:ext uri="{FF2B5EF4-FFF2-40B4-BE49-F238E27FC236}">
                <a16:creationId xmlns:a16="http://schemas.microsoft.com/office/drawing/2014/main" id="{AC5EFF43-52F3-BD6D-3644-B4AA3E2810D1}"/>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r="40550"/>
          <a:stretch/>
        </p:blipFill>
        <p:spPr bwMode="auto">
          <a:xfrm>
            <a:off x="0" y="1206500"/>
            <a:ext cx="5436096" cy="5651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532" name="図 2">
            <a:extLst>
              <a:ext uri="{FF2B5EF4-FFF2-40B4-BE49-F238E27FC236}">
                <a16:creationId xmlns:a16="http://schemas.microsoft.com/office/drawing/2014/main" id="{1EDCBDE0-B569-897D-5D95-2F1608C00436}"/>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0"/>
            <a:ext cx="9144000" cy="1206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図 3">
            <a:extLst>
              <a:ext uri="{FF2B5EF4-FFF2-40B4-BE49-F238E27FC236}">
                <a16:creationId xmlns:a16="http://schemas.microsoft.com/office/drawing/2014/main" id="{764070B8-5E13-793A-5D49-B3E678B61E05}"/>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59450"/>
          <a:stretch/>
        </p:blipFill>
        <p:spPr bwMode="auto">
          <a:xfrm>
            <a:off x="5416599" y="1206500"/>
            <a:ext cx="3707904" cy="5651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18-省燃費運転PPT音声">
            <a:hlinkClick r:id="" action="ppaction://media"/>
            <a:extLst>
              <a:ext uri="{FF2B5EF4-FFF2-40B4-BE49-F238E27FC236}">
                <a16:creationId xmlns:a16="http://schemas.microsoft.com/office/drawing/2014/main" id="{1B1981FF-7475-F939-7974-B612DB318EB7}"/>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8721969" y="127781"/>
            <a:ext cx="304800" cy="3048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Click="0" advTm="18000"/>
    </mc:Choice>
    <mc:Fallback xmlns="">
      <p:transition spd="slow" advClick="0" advTm="18000"/>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9" presetClass="entr" presetSubtype="0" fill="hold" nodeType="withEffect">
                                  <p:stCondLst>
                                    <p:cond delay="300"/>
                                  </p:stCondLst>
                                  <p:childTnLst>
                                    <p:set>
                                      <p:cBhvr>
                                        <p:cTn id="6" dur="1" fill="hold">
                                          <p:stCondLst>
                                            <p:cond delay="0"/>
                                          </p:stCondLst>
                                        </p:cTn>
                                        <p:tgtEl>
                                          <p:spTgt spid="5"/>
                                        </p:tgtEl>
                                        <p:attrNameLst>
                                          <p:attrName>style.visibility</p:attrName>
                                        </p:attrNameLst>
                                      </p:cBhvr>
                                      <p:to>
                                        <p:strVal val="visible"/>
                                      </p:to>
                                    </p:set>
                                    <p:animEffect transition="in" filter="dissolve">
                                      <p:cBhvr>
                                        <p:cTn id="7" dur="2000"/>
                                        <p:tgtEl>
                                          <p:spTgt spid="5"/>
                                        </p:tgtEl>
                                      </p:cBhvr>
                                    </p:animEffect>
                                  </p:childTnLst>
                                </p:cTn>
                              </p:par>
                              <p:par>
                                <p:cTn id="8" presetID="22" presetClass="entr" presetSubtype="1" fill="hold" nodeType="withEffect">
                                  <p:stCondLst>
                                    <p:cond delay="9100"/>
                                  </p:stCondLst>
                                  <p:childTnLst>
                                    <p:set>
                                      <p:cBhvr>
                                        <p:cTn id="9" dur="1" fill="hold">
                                          <p:stCondLst>
                                            <p:cond delay="0"/>
                                          </p:stCondLst>
                                        </p:cTn>
                                        <p:tgtEl>
                                          <p:spTgt spid="4"/>
                                        </p:tgtEl>
                                        <p:attrNameLst>
                                          <p:attrName>style.visibility</p:attrName>
                                        </p:attrNameLst>
                                      </p:cBhvr>
                                      <p:to>
                                        <p:strVal val="visible"/>
                                      </p:to>
                                    </p:set>
                                    <p:animEffect transition="in" filter="wipe(up)">
                                      <p:cBhvr>
                                        <p:cTn id="10" dur="4000"/>
                                        <p:tgtEl>
                                          <p:spTgt spid="4"/>
                                        </p:tgtEl>
                                      </p:cBhvr>
                                    </p:animEffect>
                                  </p:childTnLst>
                                </p:cTn>
                              </p:par>
                              <p:par>
                                <p:cTn id="11" presetID="1" presetClass="mediacall" presetSubtype="0" fill="hold" nodeType="withEffect">
                                  <p:stCondLst>
                                    <p:cond delay="0"/>
                                  </p:stCondLst>
                                  <p:childTnLst>
                                    <p:cmd type="call" cmd="playFrom(0.0)">
                                      <p:cBhvr>
                                        <p:cTn id="12" dur="16949"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3" fill="hold" display="0">
                  <p:stCondLst>
                    <p:cond delay="indefinite"/>
                  </p:stCondLst>
                  <p:endCondLst>
                    <p:cond evt="onStopAudio" delay="0">
                      <p:tgtEl>
                        <p:sldTgt/>
                      </p:tgtEl>
                    </p:cond>
                  </p:endCondLst>
                </p:cTn>
                <p:tgtEl>
                  <p:spTgt spid="2"/>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図 2">
            <a:extLst>
              <a:ext uri="{FF2B5EF4-FFF2-40B4-BE49-F238E27FC236}">
                <a16:creationId xmlns:a16="http://schemas.microsoft.com/office/drawing/2014/main" id="{553B2040-0CE2-645E-FD4A-F39DB170695F}"/>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r="40637"/>
          <a:stretch/>
        </p:blipFill>
        <p:spPr bwMode="auto">
          <a:xfrm>
            <a:off x="0" y="1206500"/>
            <a:ext cx="5428159" cy="5651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3556" name="図 2">
            <a:extLst>
              <a:ext uri="{FF2B5EF4-FFF2-40B4-BE49-F238E27FC236}">
                <a16:creationId xmlns:a16="http://schemas.microsoft.com/office/drawing/2014/main" id="{71315CD7-C9D7-10EB-C96E-0A339705F319}"/>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0"/>
            <a:ext cx="9144000" cy="1206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図 1">
            <a:extLst>
              <a:ext uri="{FF2B5EF4-FFF2-40B4-BE49-F238E27FC236}">
                <a16:creationId xmlns:a16="http://schemas.microsoft.com/office/drawing/2014/main" id="{9E7A991C-C28B-4FFD-8FB0-2D5ED4D17326}"/>
              </a:ext>
            </a:extLst>
          </p:cNvPr>
          <p:cNvPicPr>
            <a:picLocks noChangeAspect="1"/>
          </p:cNvPicPr>
          <p:nvPr/>
        </p:nvPicPr>
        <p:blipFill rotWithShape="1">
          <a:blip r:embed="rId7"/>
          <a:srcRect l="59450"/>
          <a:stretch/>
        </p:blipFill>
        <p:spPr>
          <a:xfrm>
            <a:off x="5428159" y="1207008"/>
            <a:ext cx="3707904" cy="5650992"/>
          </a:xfrm>
          <a:prstGeom prst="rect">
            <a:avLst/>
          </a:prstGeom>
        </p:spPr>
      </p:pic>
      <p:pic>
        <p:nvPicPr>
          <p:cNvPr id="5" name="19-省燃費運転PPT音声">
            <a:hlinkClick r:id="" action="ppaction://media"/>
            <a:extLst>
              <a:ext uri="{FF2B5EF4-FFF2-40B4-BE49-F238E27FC236}">
                <a16:creationId xmlns:a16="http://schemas.microsoft.com/office/drawing/2014/main" id="{E602F4B4-D4CE-46D5-701B-3C4872C200FD}"/>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8736037" y="113714"/>
            <a:ext cx="304800" cy="304800"/>
          </a:xfrm>
          <a:prstGeom prst="rect">
            <a:avLst/>
          </a:prstGeom>
        </p:spPr>
      </p:pic>
      <p:sp>
        <p:nvSpPr>
          <p:cNvPr id="4" name="正方形/長方形 3">
            <a:extLst>
              <a:ext uri="{FF2B5EF4-FFF2-40B4-BE49-F238E27FC236}">
                <a16:creationId xmlns:a16="http://schemas.microsoft.com/office/drawing/2014/main" id="{8C9BBCD3-887E-AC54-49E1-262557353384}"/>
              </a:ext>
            </a:extLst>
          </p:cNvPr>
          <p:cNvSpPr/>
          <p:nvPr/>
        </p:nvSpPr>
        <p:spPr>
          <a:xfrm>
            <a:off x="8464773" y="6237312"/>
            <a:ext cx="671290" cy="6206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Tree>
  </p:cSld>
  <p:clrMapOvr>
    <a:masterClrMapping/>
  </p:clrMapOvr>
  <mc:AlternateContent xmlns:mc="http://schemas.openxmlformats.org/markup-compatibility/2006" xmlns:p14="http://schemas.microsoft.com/office/powerpoint/2010/main">
    <mc:Choice Requires="p14">
      <p:transition spd="slow" p14:dur="2000" advClick="0" advTm="59500"/>
    </mc:Choice>
    <mc:Fallback xmlns="">
      <p:transition spd="slow" advClick="0" advTm="59500"/>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9" presetClass="entr" presetSubtype="0" fill="hold" nodeType="withEffect">
                                  <p:stCondLst>
                                    <p:cond delay="300"/>
                                  </p:stCondLst>
                                  <p:childTnLst>
                                    <p:set>
                                      <p:cBhvr>
                                        <p:cTn id="6" dur="1" fill="hold">
                                          <p:stCondLst>
                                            <p:cond delay="0"/>
                                          </p:stCondLst>
                                        </p:cTn>
                                        <p:tgtEl>
                                          <p:spTgt spid="3"/>
                                        </p:tgtEl>
                                        <p:attrNameLst>
                                          <p:attrName>style.visibility</p:attrName>
                                        </p:attrNameLst>
                                      </p:cBhvr>
                                      <p:to>
                                        <p:strVal val="visible"/>
                                      </p:to>
                                    </p:set>
                                    <p:animEffect transition="in" filter="dissolve">
                                      <p:cBhvr>
                                        <p:cTn id="7" dur="2000"/>
                                        <p:tgtEl>
                                          <p:spTgt spid="3"/>
                                        </p:tgtEl>
                                      </p:cBhvr>
                                    </p:animEffect>
                                  </p:childTnLst>
                                </p:cTn>
                              </p:par>
                              <p:par>
                                <p:cTn id="8" presetID="22" presetClass="entr" presetSubtype="1" fill="hold" nodeType="withEffect">
                                  <p:stCondLst>
                                    <p:cond delay="17100"/>
                                  </p:stCondLst>
                                  <p:childTnLst>
                                    <p:set>
                                      <p:cBhvr>
                                        <p:cTn id="9" dur="1" fill="hold">
                                          <p:stCondLst>
                                            <p:cond delay="0"/>
                                          </p:stCondLst>
                                        </p:cTn>
                                        <p:tgtEl>
                                          <p:spTgt spid="2"/>
                                        </p:tgtEl>
                                        <p:attrNameLst>
                                          <p:attrName>style.visibility</p:attrName>
                                        </p:attrNameLst>
                                      </p:cBhvr>
                                      <p:to>
                                        <p:strVal val="visible"/>
                                      </p:to>
                                    </p:set>
                                    <p:animEffect transition="in" filter="wipe(up)">
                                      <p:cBhvr>
                                        <p:cTn id="10" dur="4000"/>
                                        <p:tgtEl>
                                          <p:spTgt spid="2"/>
                                        </p:tgtEl>
                                      </p:cBhvr>
                                    </p:animEffect>
                                  </p:childTnLst>
                                </p:cTn>
                              </p:par>
                              <p:par>
                                <p:cTn id="11" presetID="1" presetClass="mediacall" presetSubtype="0" fill="hold" nodeType="withEffect">
                                  <p:stCondLst>
                                    <p:cond delay="0"/>
                                  </p:stCondLst>
                                  <p:childTnLst>
                                    <p:cmd type="call" cmd="playFrom(0.0)">
                                      <p:cBhvr>
                                        <p:cTn id="12" dur="58493"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3" fill="hold" display="0">
                  <p:stCondLst>
                    <p:cond delay="indefinite"/>
                  </p:stCondLst>
                  <p:endCondLst>
                    <p:cond evt="onStopAudio" delay="0">
                      <p:tgtEl>
                        <p:sldTgt/>
                      </p:tgtEl>
                    </p:cond>
                  </p:endCondLst>
                </p:cTn>
                <p:tgtEl>
                  <p:spTgt spid="5"/>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図 5">
            <a:extLst>
              <a:ext uri="{FF2B5EF4-FFF2-40B4-BE49-F238E27FC236}">
                <a16:creationId xmlns:a16="http://schemas.microsoft.com/office/drawing/2014/main" id="{0A87F33B-CE87-B632-FB4F-DB88ED4F4077}"/>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r="40550"/>
          <a:stretch/>
        </p:blipFill>
        <p:spPr bwMode="auto">
          <a:xfrm>
            <a:off x="0" y="1206500"/>
            <a:ext cx="5436096" cy="5651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図 3">
            <a:extLst>
              <a:ext uri="{FF2B5EF4-FFF2-40B4-BE49-F238E27FC236}">
                <a16:creationId xmlns:a16="http://schemas.microsoft.com/office/drawing/2014/main" id="{3F9D9797-D2EA-8A04-C949-12670AA4B300}"/>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0"/>
            <a:ext cx="9144000" cy="1206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図 1">
            <a:extLst>
              <a:ext uri="{FF2B5EF4-FFF2-40B4-BE49-F238E27FC236}">
                <a16:creationId xmlns:a16="http://schemas.microsoft.com/office/drawing/2014/main" id="{0A5CE2DE-F939-48E9-BE88-E5152BB4A951}"/>
              </a:ext>
            </a:extLst>
          </p:cNvPr>
          <p:cNvPicPr>
            <a:picLocks noChangeAspect="1"/>
          </p:cNvPicPr>
          <p:nvPr/>
        </p:nvPicPr>
        <p:blipFill rotWithShape="1">
          <a:blip r:embed="rId7"/>
          <a:srcRect l="59450"/>
          <a:stretch/>
        </p:blipFill>
        <p:spPr>
          <a:xfrm>
            <a:off x="5436096" y="1207008"/>
            <a:ext cx="3707904" cy="5650992"/>
          </a:xfrm>
          <a:prstGeom prst="rect">
            <a:avLst/>
          </a:prstGeom>
        </p:spPr>
      </p:pic>
      <p:pic>
        <p:nvPicPr>
          <p:cNvPr id="5" name="20-省燃費運転PPT音声">
            <a:hlinkClick r:id="" action="ppaction://media"/>
            <a:extLst>
              <a:ext uri="{FF2B5EF4-FFF2-40B4-BE49-F238E27FC236}">
                <a16:creationId xmlns:a16="http://schemas.microsoft.com/office/drawing/2014/main" id="{DD87241A-AD57-2BF2-1383-9F4F462367E3}"/>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8778240" y="71511"/>
            <a:ext cx="304800" cy="3048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Click="0" advTm="26800"/>
    </mc:Choice>
    <mc:Fallback xmlns="">
      <p:transition spd="slow" advClick="0" advTm="268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7" presetClass="entr" presetSubtype="10" fill="hold" nodeType="withEffect">
                                  <p:stCondLst>
                                    <p:cond delay="300"/>
                                  </p:stCondLst>
                                  <p:childTnLst>
                                    <p:set>
                                      <p:cBhvr>
                                        <p:cTn id="6" dur="1" fill="hold">
                                          <p:stCondLst>
                                            <p:cond delay="0"/>
                                          </p:stCondLst>
                                        </p:cTn>
                                        <p:tgtEl>
                                          <p:spTgt spid="4"/>
                                        </p:tgtEl>
                                        <p:attrNameLst>
                                          <p:attrName>style.visibility</p:attrName>
                                        </p:attrNameLst>
                                      </p:cBhvr>
                                      <p:to>
                                        <p:strVal val="visible"/>
                                      </p:to>
                                    </p:set>
                                    <p:anim calcmode="lin" valueType="num">
                                      <p:cBhvr>
                                        <p:cTn id="7" dur="1500" fill="hold"/>
                                        <p:tgtEl>
                                          <p:spTgt spid="4"/>
                                        </p:tgtEl>
                                        <p:attrNameLst>
                                          <p:attrName>ppt_w</p:attrName>
                                        </p:attrNameLst>
                                      </p:cBhvr>
                                      <p:tavLst>
                                        <p:tav tm="0">
                                          <p:val>
                                            <p:fltVal val="0"/>
                                          </p:val>
                                        </p:tav>
                                        <p:tav tm="100000">
                                          <p:val>
                                            <p:strVal val="#ppt_w"/>
                                          </p:val>
                                        </p:tav>
                                      </p:tavLst>
                                    </p:anim>
                                    <p:anim calcmode="lin" valueType="num">
                                      <p:cBhvr>
                                        <p:cTn id="8" dur="1500" fill="hold"/>
                                        <p:tgtEl>
                                          <p:spTgt spid="4"/>
                                        </p:tgtEl>
                                        <p:attrNameLst>
                                          <p:attrName>ppt_h</p:attrName>
                                        </p:attrNameLst>
                                      </p:cBhvr>
                                      <p:tavLst>
                                        <p:tav tm="0">
                                          <p:val>
                                            <p:strVal val="#ppt_h"/>
                                          </p:val>
                                        </p:tav>
                                        <p:tav tm="100000">
                                          <p:val>
                                            <p:strVal val="#ppt_h"/>
                                          </p:val>
                                        </p:tav>
                                      </p:tavLst>
                                    </p:anim>
                                  </p:childTnLst>
                                </p:cTn>
                              </p:par>
                              <p:par>
                                <p:cTn id="9" presetID="9" presetClass="entr" presetSubtype="0" fill="hold" nodeType="withEffect">
                                  <p:stCondLst>
                                    <p:cond delay="3600"/>
                                  </p:stCondLst>
                                  <p:childTnLst>
                                    <p:set>
                                      <p:cBhvr>
                                        <p:cTn id="10" dur="1" fill="hold">
                                          <p:stCondLst>
                                            <p:cond delay="0"/>
                                          </p:stCondLst>
                                        </p:cTn>
                                        <p:tgtEl>
                                          <p:spTgt spid="6"/>
                                        </p:tgtEl>
                                        <p:attrNameLst>
                                          <p:attrName>style.visibility</p:attrName>
                                        </p:attrNameLst>
                                      </p:cBhvr>
                                      <p:to>
                                        <p:strVal val="visible"/>
                                      </p:to>
                                    </p:set>
                                    <p:animEffect transition="in" filter="dissolve">
                                      <p:cBhvr>
                                        <p:cTn id="11" dur="2000"/>
                                        <p:tgtEl>
                                          <p:spTgt spid="6"/>
                                        </p:tgtEl>
                                      </p:cBhvr>
                                    </p:animEffect>
                                  </p:childTnLst>
                                </p:cTn>
                              </p:par>
                              <p:par>
                                <p:cTn id="12" presetID="22" presetClass="entr" presetSubtype="1" fill="hold" nodeType="withEffect">
                                  <p:stCondLst>
                                    <p:cond delay="9900"/>
                                  </p:stCondLst>
                                  <p:childTnLst>
                                    <p:set>
                                      <p:cBhvr>
                                        <p:cTn id="13" dur="1" fill="hold">
                                          <p:stCondLst>
                                            <p:cond delay="0"/>
                                          </p:stCondLst>
                                        </p:cTn>
                                        <p:tgtEl>
                                          <p:spTgt spid="2"/>
                                        </p:tgtEl>
                                        <p:attrNameLst>
                                          <p:attrName>style.visibility</p:attrName>
                                        </p:attrNameLst>
                                      </p:cBhvr>
                                      <p:to>
                                        <p:strVal val="visible"/>
                                      </p:to>
                                    </p:set>
                                    <p:animEffect transition="in" filter="wipe(up)">
                                      <p:cBhvr>
                                        <p:cTn id="14" dur="4000"/>
                                        <p:tgtEl>
                                          <p:spTgt spid="2"/>
                                        </p:tgtEl>
                                      </p:cBhvr>
                                    </p:animEffect>
                                  </p:childTnLst>
                                </p:cTn>
                              </p:par>
                              <p:par>
                                <p:cTn id="15" presetID="1" presetClass="mediacall" presetSubtype="0" fill="hold" nodeType="withEffect">
                                  <p:stCondLst>
                                    <p:cond delay="0"/>
                                  </p:stCondLst>
                                  <p:childTnLst>
                                    <p:cmd type="call" cmd="playFrom(0.0)">
                                      <p:cBhvr>
                                        <p:cTn id="16" dur="25608"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7" fill="hold" display="0">
                  <p:stCondLst>
                    <p:cond delay="indefinite"/>
                  </p:stCondLst>
                  <p:endCondLst>
                    <p:cond evt="onStopAudio" delay="0">
                      <p:tgtEl>
                        <p:sldTgt/>
                      </p:tgtEl>
                    </p:cond>
                  </p:endCondLst>
                </p:cTn>
                <p:tgtEl>
                  <p:spTgt spid="5"/>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図 3">
            <a:extLst>
              <a:ext uri="{FF2B5EF4-FFF2-40B4-BE49-F238E27FC236}">
                <a16:creationId xmlns:a16="http://schemas.microsoft.com/office/drawing/2014/main" id="{7E5FEC73-3C79-B0FE-9BC5-A812EC58A1BE}"/>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r="40550"/>
          <a:stretch/>
        </p:blipFill>
        <p:spPr bwMode="auto">
          <a:xfrm>
            <a:off x="0" y="1206500"/>
            <a:ext cx="5436096" cy="5651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5604" name="図 2">
            <a:extLst>
              <a:ext uri="{FF2B5EF4-FFF2-40B4-BE49-F238E27FC236}">
                <a16:creationId xmlns:a16="http://schemas.microsoft.com/office/drawing/2014/main" id="{D7F04C10-C853-1A43-A104-0F85A73BF0B3}"/>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0"/>
            <a:ext cx="9144000" cy="1206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図 1">
            <a:extLst>
              <a:ext uri="{FF2B5EF4-FFF2-40B4-BE49-F238E27FC236}">
                <a16:creationId xmlns:a16="http://schemas.microsoft.com/office/drawing/2014/main" id="{3DFE2494-BEE5-48F6-A2A6-A632BC9CA046}"/>
              </a:ext>
            </a:extLst>
          </p:cNvPr>
          <p:cNvPicPr>
            <a:picLocks noChangeAspect="1"/>
          </p:cNvPicPr>
          <p:nvPr/>
        </p:nvPicPr>
        <p:blipFill rotWithShape="1">
          <a:blip r:embed="rId7"/>
          <a:srcRect l="59450"/>
          <a:stretch/>
        </p:blipFill>
        <p:spPr>
          <a:xfrm>
            <a:off x="5436096" y="1206500"/>
            <a:ext cx="3707904" cy="5650992"/>
          </a:xfrm>
          <a:prstGeom prst="rect">
            <a:avLst/>
          </a:prstGeom>
        </p:spPr>
      </p:pic>
      <p:pic>
        <p:nvPicPr>
          <p:cNvPr id="5" name="21-省燃費運転PPT音声">
            <a:hlinkClick r:id="" action="ppaction://media"/>
            <a:extLst>
              <a:ext uri="{FF2B5EF4-FFF2-40B4-BE49-F238E27FC236}">
                <a16:creationId xmlns:a16="http://schemas.microsoft.com/office/drawing/2014/main" id="{581D185D-1BB4-2CF4-F036-C740D2EFF761}"/>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8750104" y="85578"/>
            <a:ext cx="304800" cy="3048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Click="0" advTm="29500"/>
    </mc:Choice>
    <mc:Fallback xmlns="">
      <p:transition spd="slow" advClick="0" advTm="29500"/>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9" presetClass="entr" presetSubtype="0" fill="hold" nodeType="withEffect">
                                  <p:stCondLst>
                                    <p:cond delay="300"/>
                                  </p:stCondLst>
                                  <p:childTnLst>
                                    <p:set>
                                      <p:cBhvr>
                                        <p:cTn id="6" dur="1" fill="hold">
                                          <p:stCondLst>
                                            <p:cond delay="0"/>
                                          </p:stCondLst>
                                        </p:cTn>
                                        <p:tgtEl>
                                          <p:spTgt spid="4"/>
                                        </p:tgtEl>
                                        <p:attrNameLst>
                                          <p:attrName>style.visibility</p:attrName>
                                        </p:attrNameLst>
                                      </p:cBhvr>
                                      <p:to>
                                        <p:strVal val="visible"/>
                                      </p:to>
                                    </p:set>
                                    <p:animEffect transition="in" filter="dissolve">
                                      <p:cBhvr>
                                        <p:cTn id="7" dur="2000"/>
                                        <p:tgtEl>
                                          <p:spTgt spid="4"/>
                                        </p:tgtEl>
                                      </p:cBhvr>
                                    </p:animEffect>
                                  </p:childTnLst>
                                </p:cTn>
                              </p:par>
                              <p:par>
                                <p:cTn id="8" presetID="22" presetClass="entr" presetSubtype="1" fill="hold" nodeType="withEffect">
                                  <p:stCondLst>
                                    <p:cond delay="9000"/>
                                  </p:stCondLst>
                                  <p:childTnLst>
                                    <p:set>
                                      <p:cBhvr>
                                        <p:cTn id="9" dur="1" fill="hold">
                                          <p:stCondLst>
                                            <p:cond delay="0"/>
                                          </p:stCondLst>
                                        </p:cTn>
                                        <p:tgtEl>
                                          <p:spTgt spid="2"/>
                                        </p:tgtEl>
                                        <p:attrNameLst>
                                          <p:attrName>style.visibility</p:attrName>
                                        </p:attrNameLst>
                                      </p:cBhvr>
                                      <p:to>
                                        <p:strVal val="visible"/>
                                      </p:to>
                                    </p:set>
                                    <p:animEffect transition="in" filter="wipe(up)">
                                      <p:cBhvr>
                                        <p:cTn id="10" dur="4000"/>
                                        <p:tgtEl>
                                          <p:spTgt spid="2"/>
                                        </p:tgtEl>
                                      </p:cBhvr>
                                    </p:animEffect>
                                  </p:childTnLst>
                                </p:cTn>
                              </p:par>
                              <p:par>
                                <p:cTn id="11" presetID="1" presetClass="mediacall" presetSubtype="0" fill="hold" nodeType="withEffect">
                                  <p:stCondLst>
                                    <p:cond delay="0"/>
                                  </p:stCondLst>
                                  <p:childTnLst>
                                    <p:cmd type="call" cmd="playFrom(0.0)">
                                      <p:cBhvr>
                                        <p:cTn id="12" dur="29229"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3" fill="hold" display="0">
                  <p:stCondLst>
                    <p:cond delay="indefinite"/>
                  </p:stCondLst>
                  <p:endCondLst>
                    <p:cond evt="onStopAudio" delay="0">
                      <p:tgtEl>
                        <p:sldTgt/>
                      </p:tgtEl>
                    </p:cond>
                  </p:endCondLst>
                </p:cTn>
                <p:tgtEl>
                  <p:spTgt spid="5"/>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図 3">
            <a:extLst>
              <a:ext uri="{FF2B5EF4-FFF2-40B4-BE49-F238E27FC236}">
                <a16:creationId xmlns:a16="http://schemas.microsoft.com/office/drawing/2014/main" id="{96273E72-B817-D7CB-2ECA-E7C70D5C5CE4}"/>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r="40550"/>
          <a:stretch/>
        </p:blipFill>
        <p:spPr bwMode="auto">
          <a:xfrm>
            <a:off x="0" y="1206500"/>
            <a:ext cx="5436096" cy="5651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6628" name="図 2">
            <a:extLst>
              <a:ext uri="{FF2B5EF4-FFF2-40B4-BE49-F238E27FC236}">
                <a16:creationId xmlns:a16="http://schemas.microsoft.com/office/drawing/2014/main" id="{0D4F40C1-B892-04B4-2662-87DD8B30427F}"/>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0"/>
            <a:ext cx="9144000" cy="1206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図 1">
            <a:extLst>
              <a:ext uri="{FF2B5EF4-FFF2-40B4-BE49-F238E27FC236}">
                <a16:creationId xmlns:a16="http://schemas.microsoft.com/office/drawing/2014/main" id="{202FE9F6-F699-40E0-B98B-9B830D20D831}"/>
              </a:ext>
            </a:extLst>
          </p:cNvPr>
          <p:cNvPicPr>
            <a:picLocks noChangeAspect="1"/>
          </p:cNvPicPr>
          <p:nvPr/>
        </p:nvPicPr>
        <p:blipFill rotWithShape="1">
          <a:blip r:embed="rId7"/>
          <a:srcRect l="59450"/>
          <a:stretch/>
        </p:blipFill>
        <p:spPr>
          <a:xfrm>
            <a:off x="5439030" y="1199981"/>
            <a:ext cx="3707904" cy="5650992"/>
          </a:xfrm>
          <a:prstGeom prst="rect">
            <a:avLst/>
          </a:prstGeom>
        </p:spPr>
      </p:pic>
      <p:pic>
        <p:nvPicPr>
          <p:cNvPr id="3" name="22-省燃費運転PPT音声">
            <a:hlinkClick r:id="" action="ppaction://media"/>
            <a:extLst>
              <a:ext uri="{FF2B5EF4-FFF2-40B4-BE49-F238E27FC236}">
                <a16:creationId xmlns:a16="http://schemas.microsoft.com/office/drawing/2014/main" id="{593C7078-56E8-C86A-8BD4-D0961224E34B}"/>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8688267" y="153056"/>
            <a:ext cx="304800" cy="3048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Click="0" advTm="26300"/>
    </mc:Choice>
    <mc:Fallback xmlns="">
      <p:transition spd="slow" advClick="0" advTm="26300"/>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mediacall" presetSubtype="0" fill="hold" nodeType="withEffect">
                                  <p:stCondLst>
                                    <p:cond delay="0"/>
                                  </p:stCondLst>
                                  <p:childTnLst>
                                    <p:cmd type="call" cmd="playFrom(0.0)">
                                      <p:cBhvr>
                                        <p:cTn id="6" dur="25202" fill="hold"/>
                                        <p:tgtEl>
                                          <p:spTgt spid="3"/>
                                        </p:tgtEl>
                                      </p:cBhvr>
                                    </p:cmd>
                                  </p:childTnLst>
                                </p:cTn>
                              </p:par>
                              <p:par>
                                <p:cTn id="7" presetID="9" presetClass="entr" presetSubtype="0" fill="hold" nodeType="withEffect">
                                  <p:stCondLst>
                                    <p:cond delay="300"/>
                                  </p:stCondLst>
                                  <p:childTnLst>
                                    <p:set>
                                      <p:cBhvr>
                                        <p:cTn id="8" dur="1" fill="hold">
                                          <p:stCondLst>
                                            <p:cond delay="0"/>
                                          </p:stCondLst>
                                        </p:cTn>
                                        <p:tgtEl>
                                          <p:spTgt spid="4"/>
                                        </p:tgtEl>
                                        <p:attrNameLst>
                                          <p:attrName>style.visibility</p:attrName>
                                        </p:attrNameLst>
                                      </p:cBhvr>
                                      <p:to>
                                        <p:strVal val="visible"/>
                                      </p:to>
                                    </p:set>
                                    <p:animEffect transition="in" filter="dissolve">
                                      <p:cBhvr>
                                        <p:cTn id="9" dur="2000"/>
                                        <p:tgtEl>
                                          <p:spTgt spid="4"/>
                                        </p:tgtEl>
                                      </p:cBhvr>
                                    </p:animEffect>
                                  </p:childTnLst>
                                </p:cTn>
                              </p:par>
                              <p:par>
                                <p:cTn id="10" presetID="22" presetClass="entr" presetSubtype="1" fill="hold" nodeType="withEffect">
                                  <p:stCondLst>
                                    <p:cond delay="8100"/>
                                  </p:stCondLst>
                                  <p:childTnLst>
                                    <p:set>
                                      <p:cBhvr>
                                        <p:cTn id="11" dur="1" fill="hold">
                                          <p:stCondLst>
                                            <p:cond delay="0"/>
                                          </p:stCondLst>
                                        </p:cTn>
                                        <p:tgtEl>
                                          <p:spTgt spid="2"/>
                                        </p:tgtEl>
                                        <p:attrNameLst>
                                          <p:attrName>style.visibility</p:attrName>
                                        </p:attrNameLst>
                                      </p:cBhvr>
                                      <p:to>
                                        <p:strVal val="visible"/>
                                      </p:to>
                                    </p:set>
                                    <p:animEffect transition="in" filter="wipe(up)">
                                      <p:cBhvr>
                                        <p:cTn id="12" dur="4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audio>
              <p:cMediaNode vol="80000">
                <p:cTn id="13" fill="hold" display="0">
                  <p:stCondLst>
                    <p:cond delay="indefinite"/>
                  </p:stCondLst>
                  <p:endCondLst>
                    <p:cond evt="onStopAudio" delay="0">
                      <p:tgtEl>
                        <p:sldTgt/>
                      </p:tgtEl>
                    </p:cond>
                  </p:endCondLst>
                </p:cTn>
                <p:tgtEl>
                  <p:spTgt spid="3"/>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図 3">
            <a:extLst>
              <a:ext uri="{FF2B5EF4-FFF2-40B4-BE49-F238E27FC236}">
                <a16:creationId xmlns:a16="http://schemas.microsoft.com/office/drawing/2014/main" id="{ECFAAA59-0A9C-CD2C-F87D-472B25EBC82B}"/>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r="40550"/>
          <a:stretch/>
        </p:blipFill>
        <p:spPr bwMode="auto">
          <a:xfrm>
            <a:off x="0" y="1206500"/>
            <a:ext cx="5436096" cy="5651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7652" name="図 2">
            <a:extLst>
              <a:ext uri="{FF2B5EF4-FFF2-40B4-BE49-F238E27FC236}">
                <a16:creationId xmlns:a16="http://schemas.microsoft.com/office/drawing/2014/main" id="{DEF70BE1-292A-64E6-3F0A-A13635A87C81}"/>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0"/>
            <a:ext cx="9144000" cy="1206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図 1">
            <a:extLst>
              <a:ext uri="{FF2B5EF4-FFF2-40B4-BE49-F238E27FC236}">
                <a16:creationId xmlns:a16="http://schemas.microsoft.com/office/drawing/2014/main" id="{C0D84841-75F0-461C-8043-E3991CA955C4}"/>
              </a:ext>
            </a:extLst>
          </p:cNvPr>
          <p:cNvPicPr>
            <a:picLocks noChangeAspect="1"/>
          </p:cNvPicPr>
          <p:nvPr/>
        </p:nvPicPr>
        <p:blipFill rotWithShape="1">
          <a:blip r:embed="rId7"/>
          <a:srcRect l="59450"/>
          <a:stretch/>
        </p:blipFill>
        <p:spPr>
          <a:xfrm>
            <a:off x="5436096" y="1207008"/>
            <a:ext cx="3707904" cy="5650992"/>
          </a:xfrm>
          <a:prstGeom prst="rect">
            <a:avLst/>
          </a:prstGeom>
        </p:spPr>
      </p:pic>
      <p:pic>
        <p:nvPicPr>
          <p:cNvPr id="3" name="23-省燃費運転PPT音声">
            <a:hlinkClick r:id="" action="ppaction://media"/>
            <a:extLst>
              <a:ext uri="{FF2B5EF4-FFF2-40B4-BE49-F238E27FC236}">
                <a16:creationId xmlns:a16="http://schemas.microsoft.com/office/drawing/2014/main" id="{3448A1A6-91F9-22C8-51A0-2024255419D4}"/>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8731876" y="123423"/>
            <a:ext cx="304800" cy="3048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Click="0" advTm="49000"/>
    </mc:Choice>
    <mc:Fallback xmlns="">
      <p:transition spd="slow" advClick="0" advTm="49000"/>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mediacall" presetSubtype="0" fill="hold" nodeType="withEffect">
                                  <p:stCondLst>
                                    <p:cond delay="0"/>
                                  </p:stCondLst>
                                  <p:childTnLst>
                                    <p:cmd type="call" cmd="playFrom(0.0)">
                                      <p:cBhvr>
                                        <p:cTn id="6" dur="48200" fill="hold"/>
                                        <p:tgtEl>
                                          <p:spTgt spid="3"/>
                                        </p:tgtEl>
                                      </p:cBhvr>
                                    </p:cmd>
                                  </p:childTnLst>
                                </p:cTn>
                              </p:par>
                              <p:par>
                                <p:cTn id="7" presetID="9" presetClass="entr" presetSubtype="0" fill="hold" nodeType="withEffect">
                                  <p:stCondLst>
                                    <p:cond delay="300"/>
                                  </p:stCondLst>
                                  <p:childTnLst>
                                    <p:set>
                                      <p:cBhvr>
                                        <p:cTn id="8" dur="1" fill="hold">
                                          <p:stCondLst>
                                            <p:cond delay="0"/>
                                          </p:stCondLst>
                                        </p:cTn>
                                        <p:tgtEl>
                                          <p:spTgt spid="4"/>
                                        </p:tgtEl>
                                        <p:attrNameLst>
                                          <p:attrName>style.visibility</p:attrName>
                                        </p:attrNameLst>
                                      </p:cBhvr>
                                      <p:to>
                                        <p:strVal val="visible"/>
                                      </p:to>
                                    </p:set>
                                    <p:animEffect transition="in" filter="dissolve">
                                      <p:cBhvr>
                                        <p:cTn id="9" dur="2000"/>
                                        <p:tgtEl>
                                          <p:spTgt spid="4"/>
                                        </p:tgtEl>
                                      </p:cBhvr>
                                    </p:animEffect>
                                  </p:childTnLst>
                                </p:cTn>
                              </p:par>
                              <p:par>
                                <p:cTn id="10" presetID="22" presetClass="entr" presetSubtype="1" fill="hold" nodeType="withEffect">
                                  <p:stCondLst>
                                    <p:cond delay="7000"/>
                                  </p:stCondLst>
                                  <p:childTnLst>
                                    <p:set>
                                      <p:cBhvr>
                                        <p:cTn id="11" dur="1" fill="hold">
                                          <p:stCondLst>
                                            <p:cond delay="0"/>
                                          </p:stCondLst>
                                        </p:cTn>
                                        <p:tgtEl>
                                          <p:spTgt spid="2"/>
                                        </p:tgtEl>
                                        <p:attrNameLst>
                                          <p:attrName>style.visibility</p:attrName>
                                        </p:attrNameLst>
                                      </p:cBhvr>
                                      <p:to>
                                        <p:strVal val="visible"/>
                                      </p:to>
                                    </p:set>
                                    <p:animEffect transition="in" filter="wipe(up)">
                                      <p:cBhvr>
                                        <p:cTn id="12" dur="5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audio>
              <p:cMediaNode vol="80000">
                <p:cTn id="13" fill="hold" display="0">
                  <p:stCondLst>
                    <p:cond delay="indefinite"/>
                  </p:stCondLst>
                  <p:endCondLst>
                    <p:cond evt="onStopAudio" delay="0">
                      <p:tgtEl>
                        <p:sldTgt/>
                      </p:tgtEl>
                    </p:cond>
                  </p:endCondLst>
                </p:cTn>
                <p:tgtEl>
                  <p:spTgt spid="3"/>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図 4">
            <a:extLst>
              <a:ext uri="{FF2B5EF4-FFF2-40B4-BE49-F238E27FC236}">
                <a16:creationId xmlns:a16="http://schemas.microsoft.com/office/drawing/2014/main" id="{1FF956BA-C16C-BE18-52A2-A5C7EC487D06}"/>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r="40550"/>
          <a:stretch/>
        </p:blipFill>
        <p:spPr bwMode="auto">
          <a:xfrm>
            <a:off x="0" y="1206500"/>
            <a:ext cx="5436096" cy="5651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676" name="図 2">
            <a:extLst>
              <a:ext uri="{FF2B5EF4-FFF2-40B4-BE49-F238E27FC236}">
                <a16:creationId xmlns:a16="http://schemas.microsoft.com/office/drawing/2014/main" id="{5B370033-E352-FFF1-414D-56E60C098924}"/>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0"/>
            <a:ext cx="9144000" cy="1206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図 1">
            <a:extLst>
              <a:ext uri="{FF2B5EF4-FFF2-40B4-BE49-F238E27FC236}">
                <a16:creationId xmlns:a16="http://schemas.microsoft.com/office/drawing/2014/main" id="{00401B71-EDA6-4431-AA17-A2D552F559E7}"/>
              </a:ext>
            </a:extLst>
          </p:cNvPr>
          <p:cNvPicPr>
            <a:picLocks noChangeAspect="1"/>
          </p:cNvPicPr>
          <p:nvPr/>
        </p:nvPicPr>
        <p:blipFill rotWithShape="1">
          <a:blip r:embed="rId7"/>
          <a:srcRect l="59450"/>
          <a:stretch/>
        </p:blipFill>
        <p:spPr>
          <a:xfrm>
            <a:off x="5436096" y="1201137"/>
            <a:ext cx="3707904" cy="5650992"/>
          </a:xfrm>
          <a:prstGeom prst="rect">
            <a:avLst/>
          </a:prstGeom>
        </p:spPr>
      </p:pic>
      <p:pic>
        <p:nvPicPr>
          <p:cNvPr id="4" name="24-省燃費運転PPT音声">
            <a:hlinkClick r:id="" action="ppaction://media"/>
            <a:extLst>
              <a:ext uri="{FF2B5EF4-FFF2-40B4-BE49-F238E27FC236}">
                <a16:creationId xmlns:a16="http://schemas.microsoft.com/office/drawing/2014/main" id="{11E2085F-A3DF-3F67-B1F1-71E30C1CA3D4}"/>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8736037" y="99646"/>
            <a:ext cx="304800" cy="3048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Click="0" advTm="25000"/>
    </mc:Choice>
    <mc:Fallback xmlns="">
      <p:transition spd="slow" advClick="0" advTm="25000"/>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9" presetClass="entr" presetSubtype="0" fill="hold" nodeType="withEffect">
                                  <p:stCondLst>
                                    <p:cond delay="300"/>
                                  </p:stCondLst>
                                  <p:childTnLst>
                                    <p:set>
                                      <p:cBhvr>
                                        <p:cTn id="6" dur="1" fill="hold">
                                          <p:stCondLst>
                                            <p:cond delay="0"/>
                                          </p:stCondLst>
                                        </p:cTn>
                                        <p:tgtEl>
                                          <p:spTgt spid="5"/>
                                        </p:tgtEl>
                                        <p:attrNameLst>
                                          <p:attrName>style.visibility</p:attrName>
                                        </p:attrNameLst>
                                      </p:cBhvr>
                                      <p:to>
                                        <p:strVal val="visible"/>
                                      </p:to>
                                    </p:set>
                                    <p:animEffect transition="in" filter="dissolve">
                                      <p:cBhvr>
                                        <p:cTn id="7" dur="2000"/>
                                        <p:tgtEl>
                                          <p:spTgt spid="5"/>
                                        </p:tgtEl>
                                      </p:cBhvr>
                                    </p:animEffect>
                                  </p:childTnLst>
                                </p:cTn>
                              </p:par>
                              <p:par>
                                <p:cTn id="8" presetID="22" presetClass="entr" presetSubtype="1" fill="hold" nodeType="withEffect">
                                  <p:stCondLst>
                                    <p:cond delay="6800"/>
                                  </p:stCondLst>
                                  <p:childTnLst>
                                    <p:set>
                                      <p:cBhvr>
                                        <p:cTn id="9" dur="1" fill="hold">
                                          <p:stCondLst>
                                            <p:cond delay="0"/>
                                          </p:stCondLst>
                                        </p:cTn>
                                        <p:tgtEl>
                                          <p:spTgt spid="2"/>
                                        </p:tgtEl>
                                        <p:attrNameLst>
                                          <p:attrName>style.visibility</p:attrName>
                                        </p:attrNameLst>
                                      </p:cBhvr>
                                      <p:to>
                                        <p:strVal val="visible"/>
                                      </p:to>
                                    </p:set>
                                    <p:animEffect transition="in" filter="wipe(up)">
                                      <p:cBhvr>
                                        <p:cTn id="10" dur="4000"/>
                                        <p:tgtEl>
                                          <p:spTgt spid="2"/>
                                        </p:tgtEl>
                                      </p:cBhvr>
                                    </p:animEffect>
                                  </p:childTnLst>
                                </p:cTn>
                              </p:par>
                              <p:par>
                                <p:cTn id="11" presetID="1" presetClass="mediacall" presetSubtype="0" fill="hold" nodeType="withEffect">
                                  <p:stCondLst>
                                    <p:cond delay="0"/>
                                  </p:stCondLst>
                                  <p:childTnLst>
                                    <p:cmd type="call" cmd="playFrom(0.0)">
                                      <p:cBhvr>
                                        <p:cTn id="12" dur="2429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3" fill="hold" display="0">
                  <p:stCondLst>
                    <p:cond delay="indefinite"/>
                  </p:stCondLst>
                  <p:endCondLst>
                    <p:cond evt="onStopAudio" delay="0">
                      <p:tgtEl>
                        <p:sldTgt/>
                      </p:tgtEl>
                    </p:cond>
                  </p:endCondLst>
                </p:cTn>
                <p:tgtEl>
                  <p:spTgt spid="4"/>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図 2">
            <a:extLst>
              <a:ext uri="{FF2B5EF4-FFF2-40B4-BE49-F238E27FC236}">
                <a16:creationId xmlns:a16="http://schemas.microsoft.com/office/drawing/2014/main" id="{FE2C4F60-F067-A2EE-9A50-60A662E93DC1}"/>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r="40550"/>
          <a:stretch/>
        </p:blipFill>
        <p:spPr bwMode="auto">
          <a:xfrm>
            <a:off x="-7938" y="1206500"/>
            <a:ext cx="5436097" cy="5651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9700" name="図 2">
            <a:extLst>
              <a:ext uri="{FF2B5EF4-FFF2-40B4-BE49-F238E27FC236}">
                <a16:creationId xmlns:a16="http://schemas.microsoft.com/office/drawing/2014/main" id="{1F0DA191-3CBC-A2ED-8888-9557542B0F4D}"/>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0"/>
            <a:ext cx="9144000" cy="1206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図 1">
            <a:extLst>
              <a:ext uri="{FF2B5EF4-FFF2-40B4-BE49-F238E27FC236}">
                <a16:creationId xmlns:a16="http://schemas.microsoft.com/office/drawing/2014/main" id="{E36D0716-BD51-4AA8-96ED-AC5CA01BAF9A}"/>
              </a:ext>
            </a:extLst>
          </p:cNvPr>
          <p:cNvPicPr>
            <a:picLocks noChangeAspect="1"/>
          </p:cNvPicPr>
          <p:nvPr/>
        </p:nvPicPr>
        <p:blipFill rotWithShape="1">
          <a:blip r:embed="rId7"/>
          <a:srcRect l="59450"/>
          <a:stretch/>
        </p:blipFill>
        <p:spPr>
          <a:xfrm>
            <a:off x="5428159" y="1207008"/>
            <a:ext cx="3707904" cy="5650992"/>
          </a:xfrm>
          <a:prstGeom prst="rect">
            <a:avLst/>
          </a:prstGeom>
        </p:spPr>
      </p:pic>
      <p:pic>
        <p:nvPicPr>
          <p:cNvPr id="5" name="25-省燃費運転PPT音声">
            <a:hlinkClick r:id="" action="ppaction://media"/>
            <a:extLst>
              <a:ext uri="{FF2B5EF4-FFF2-40B4-BE49-F238E27FC236}">
                <a16:creationId xmlns:a16="http://schemas.microsoft.com/office/drawing/2014/main" id="{B3443A65-90E9-8406-9F6F-AB92F3331637}"/>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8736037" y="155917"/>
            <a:ext cx="304800" cy="3048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Click="0" advTm="34300"/>
    </mc:Choice>
    <mc:Fallback xmlns="">
      <p:transition spd="slow" advClick="0" advTm="34300"/>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9" presetClass="entr" presetSubtype="0" fill="hold" nodeType="withEffect">
                                  <p:stCondLst>
                                    <p:cond delay="300"/>
                                  </p:stCondLst>
                                  <p:childTnLst>
                                    <p:set>
                                      <p:cBhvr>
                                        <p:cTn id="6" dur="1" fill="hold">
                                          <p:stCondLst>
                                            <p:cond delay="0"/>
                                          </p:stCondLst>
                                        </p:cTn>
                                        <p:tgtEl>
                                          <p:spTgt spid="3"/>
                                        </p:tgtEl>
                                        <p:attrNameLst>
                                          <p:attrName>style.visibility</p:attrName>
                                        </p:attrNameLst>
                                      </p:cBhvr>
                                      <p:to>
                                        <p:strVal val="visible"/>
                                      </p:to>
                                    </p:set>
                                    <p:animEffect transition="in" filter="dissolve">
                                      <p:cBhvr>
                                        <p:cTn id="7" dur="2000"/>
                                        <p:tgtEl>
                                          <p:spTgt spid="3"/>
                                        </p:tgtEl>
                                      </p:cBhvr>
                                    </p:animEffect>
                                  </p:childTnLst>
                                </p:cTn>
                              </p:par>
                              <p:par>
                                <p:cTn id="8" presetID="22" presetClass="entr" presetSubtype="1" fill="hold" nodeType="withEffect">
                                  <p:stCondLst>
                                    <p:cond delay="8200"/>
                                  </p:stCondLst>
                                  <p:childTnLst>
                                    <p:set>
                                      <p:cBhvr>
                                        <p:cTn id="9" dur="1" fill="hold">
                                          <p:stCondLst>
                                            <p:cond delay="0"/>
                                          </p:stCondLst>
                                        </p:cTn>
                                        <p:tgtEl>
                                          <p:spTgt spid="2"/>
                                        </p:tgtEl>
                                        <p:attrNameLst>
                                          <p:attrName>style.visibility</p:attrName>
                                        </p:attrNameLst>
                                      </p:cBhvr>
                                      <p:to>
                                        <p:strVal val="visible"/>
                                      </p:to>
                                    </p:set>
                                    <p:animEffect transition="in" filter="wipe(up)">
                                      <p:cBhvr>
                                        <p:cTn id="10" dur="4000"/>
                                        <p:tgtEl>
                                          <p:spTgt spid="2"/>
                                        </p:tgtEl>
                                      </p:cBhvr>
                                    </p:animEffect>
                                  </p:childTnLst>
                                </p:cTn>
                              </p:par>
                              <p:par>
                                <p:cTn id="11" presetID="1" presetClass="mediacall" presetSubtype="0" fill="hold" nodeType="withEffect">
                                  <p:stCondLst>
                                    <p:cond delay="100"/>
                                  </p:stCondLst>
                                  <p:childTnLst>
                                    <p:cmd type="call" cmd="playFrom(0.0)">
                                      <p:cBhvr>
                                        <p:cTn id="12" dur="33048"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3" fill="hold" display="0">
                  <p:stCondLst>
                    <p:cond delay="indefinite"/>
                  </p:stCondLst>
                  <p:endCondLst>
                    <p:cond evt="onStopAudio" delay="0">
                      <p:tgtEl>
                        <p:sldTgt/>
                      </p:tgtEl>
                    </p:cond>
                  </p:endCondLst>
                </p:cTn>
                <p:tgtEl>
                  <p:spTgt spid="5"/>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図 4">
            <a:extLst>
              <a:ext uri="{FF2B5EF4-FFF2-40B4-BE49-F238E27FC236}">
                <a16:creationId xmlns:a16="http://schemas.microsoft.com/office/drawing/2014/main" id="{CD77357D-09D5-3603-AC99-7E8439E35EB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0"/>
            <a:ext cx="9144000" cy="1206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図 6">
            <a:extLst>
              <a:ext uri="{FF2B5EF4-FFF2-40B4-BE49-F238E27FC236}">
                <a16:creationId xmlns:a16="http://schemas.microsoft.com/office/drawing/2014/main" id="{8AC31169-8819-38F5-D03A-8FFB8FF75462}"/>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b="62737"/>
          <a:stretch/>
        </p:blipFill>
        <p:spPr bwMode="auto">
          <a:xfrm>
            <a:off x="0" y="1206500"/>
            <a:ext cx="9144000" cy="21059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図 1">
            <a:extLst>
              <a:ext uri="{FF2B5EF4-FFF2-40B4-BE49-F238E27FC236}">
                <a16:creationId xmlns:a16="http://schemas.microsoft.com/office/drawing/2014/main" id="{762B1B54-3241-4377-83F2-29780F1FF624}"/>
              </a:ext>
            </a:extLst>
          </p:cNvPr>
          <p:cNvPicPr>
            <a:picLocks noChangeAspect="1"/>
          </p:cNvPicPr>
          <p:nvPr/>
        </p:nvPicPr>
        <p:blipFill rotWithShape="1">
          <a:blip r:embed="rId7"/>
          <a:srcRect t="37258" r="55512"/>
          <a:stretch/>
        </p:blipFill>
        <p:spPr>
          <a:xfrm>
            <a:off x="-1956" y="3312424"/>
            <a:ext cx="4067944" cy="3545576"/>
          </a:xfrm>
          <a:prstGeom prst="rect">
            <a:avLst/>
          </a:prstGeom>
        </p:spPr>
      </p:pic>
      <p:pic>
        <p:nvPicPr>
          <p:cNvPr id="4" name="図 3">
            <a:extLst>
              <a:ext uri="{FF2B5EF4-FFF2-40B4-BE49-F238E27FC236}">
                <a16:creationId xmlns:a16="http://schemas.microsoft.com/office/drawing/2014/main" id="{EA83EF4E-E8B3-4C28-B538-3168E8CB53EF}"/>
              </a:ext>
            </a:extLst>
          </p:cNvPr>
          <p:cNvPicPr>
            <a:picLocks noChangeAspect="1"/>
          </p:cNvPicPr>
          <p:nvPr/>
        </p:nvPicPr>
        <p:blipFill rotWithShape="1">
          <a:blip r:embed="rId7"/>
          <a:srcRect l="43700" t="37258" r="42913"/>
          <a:stretch/>
        </p:blipFill>
        <p:spPr>
          <a:xfrm>
            <a:off x="3959932" y="3312424"/>
            <a:ext cx="1224136" cy="3545576"/>
          </a:xfrm>
          <a:prstGeom prst="rect">
            <a:avLst/>
          </a:prstGeom>
        </p:spPr>
      </p:pic>
      <p:pic>
        <p:nvPicPr>
          <p:cNvPr id="6" name="図 5">
            <a:extLst>
              <a:ext uri="{FF2B5EF4-FFF2-40B4-BE49-F238E27FC236}">
                <a16:creationId xmlns:a16="http://schemas.microsoft.com/office/drawing/2014/main" id="{EEDE8DF8-47AB-4A0A-949C-03606F4AD6FF}"/>
              </a:ext>
            </a:extLst>
          </p:cNvPr>
          <p:cNvPicPr>
            <a:picLocks noChangeAspect="1"/>
          </p:cNvPicPr>
          <p:nvPr/>
        </p:nvPicPr>
        <p:blipFill rotWithShape="1">
          <a:blip r:embed="rId7"/>
          <a:srcRect l="56694" t="42354"/>
          <a:stretch/>
        </p:blipFill>
        <p:spPr>
          <a:xfrm>
            <a:off x="5184068" y="3600456"/>
            <a:ext cx="3959932" cy="3257544"/>
          </a:xfrm>
          <a:prstGeom prst="rect">
            <a:avLst/>
          </a:prstGeom>
        </p:spPr>
      </p:pic>
      <p:pic>
        <p:nvPicPr>
          <p:cNvPr id="8" name="26-省燃費運転PPT音声">
            <a:hlinkClick r:id="" action="ppaction://media"/>
            <a:extLst>
              <a:ext uri="{FF2B5EF4-FFF2-40B4-BE49-F238E27FC236}">
                <a16:creationId xmlns:a16="http://schemas.microsoft.com/office/drawing/2014/main" id="{24E0787E-FAFD-FA21-5FF7-6C16C6CF849A}"/>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8736036" y="127781"/>
            <a:ext cx="304800" cy="3048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Click="0" advTm="34000"/>
    </mc:Choice>
    <mc:Fallback xmlns="">
      <p:transition spd="slow" advClick="0" advTm="34000"/>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7" presetClass="entr" presetSubtype="10" fill="hold" nodeType="withEffect">
                                  <p:stCondLst>
                                    <p:cond delay="300"/>
                                  </p:stCondLst>
                                  <p:childTnLst>
                                    <p:set>
                                      <p:cBhvr>
                                        <p:cTn id="6" dur="1" fill="hold">
                                          <p:stCondLst>
                                            <p:cond delay="0"/>
                                          </p:stCondLst>
                                        </p:cTn>
                                        <p:tgtEl>
                                          <p:spTgt spid="5"/>
                                        </p:tgtEl>
                                        <p:attrNameLst>
                                          <p:attrName>style.visibility</p:attrName>
                                        </p:attrNameLst>
                                      </p:cBhvr>
                                      <p:to>
                                        <p:strVal val="visible"/>
                                      </p:to>
                                    </p:set>
                                    <p:anim calcmode="lin" valueType="num">
                                      <p:cBhvr>
                                        <p:cTn id="7" dur="1500" fill="hold"/>
                                        <p:tgtEl>
                                          <p:spTgt spid="5"/>
                                        </p:tgtEl>
                                        <p:attrNameLst>
                                          <p:attrName>ppt_w</p:attrName>
                                        </p:attrNameLst>
                                      </p:cBhvr>
                                      <p:tavLst>
                                        <p:tav tm="0">
                                          <p:val>
                                            <p:fltVal val="0"/>
                                          </p:val>
                                        </p:tav>
                                        <p:tav tm="100000">
                                          <p:val>
                                            <p:strVal val="#ppt_w"/>
                                          </p:val>
                                        </p:tav>
                                      </p:tavLst>
                                    </p:anim>
                                    <p:anim calcmode="lin" valueType="num">
                                      <p:cBhvr>
                                        <p:cTn id="8" dur="1500" fill="hold"/>
                                        <p:tgtEl>
                                          <p:spTgt spid="5"/>
                                        </p:tgtEl>
                                        <p:attrNameLst>
                                          <p:attrName>ppt_h</p:attrName>
                                        </p:attrNameLst>
                                      </p:cBhvr>
                                      <p:tavLst>
                                        <p:tav tm="0">
                                          <p:val>
                                            <p:strVal val="#ppt_h"/>
                                          </p:val>
                                        </p:tav>
                                        <p:tav tm="100000">
                                          <p:val>
                                            <p:strVal val="#ppt_h"/>
                                          </p:val>
                                        </p:tav>
                                      </p:tavLst>
                                    </p:anim>
                                  </p:childTnLst>
                                </p:cTn>
                              </p:par>
                              <p:par>
                                <p:cTn id="9" presetID="9" presetClass="entr" presetSubtype="0" fill="hold" nodeType="withEffect">
                                  <p:stCondLst>
                                    <p:cond delay="6100"/>
                                  </p:stCondLst>
                                  <p:childTnLst>
                                    <p:set>
                                      <p:cBhvr>
                                        <p:cTn id="10" dur="1" fill="hold">
                                          <p:stCondLst>
                                            <p:cond delay="0"/>
                                          </p:stCondLst>
                                        </p:cTn>
                                        <p:tgtEl>
                                          <p:spTgt spid="7"/>
                                        </p:tgtEl>
                                        <p:attrNameLst>
                                          <p:attrName>style.visibility</p:attrName>
                                        </p:attrNameLst>
                                      </p:cBhvr>
                                      <p:to>
                                        <p:strVal val="visible"/>
                                      </p:to>
                                    </p:set>
                                    <p:animEffect transition="in" filter="dissolve">
                                      <p:cBhvr>
                                        <p:cTn id="11" dur="3200"/>
                                        <p:tgtEl>
                                          <p:spTgt spid="7"/>
                                        </p:tgtEl>
                                      </p:cBhvr>
                                    </p:animEffect>
                                  </p:childTnLst>
                                </p:cTn>
                              </p:par>
                              <p:par>
                                <p:cTn id="12" presetID="9" presetClass="entr" presetSubtype="0" fill="hold" nodeType="withEffect">
                                  <p:stCondLst>
                                    <p:cond delay="11500"/>
                                  </p:stCondLst>
                                  <p:childTnLst>
                                    <p:set>
                                      <p:cBhvr>
                                        <p:cTn id="13" dur="1" fill="hold">
                                          <p:stCondLst>
                                            <p:cond delay="0"/>
                                          </p:stCondLst>
                                        </p:cTn>
                                        <p:tgtEl>
                                          <p:spTgt spid="2"/>
                                        </p:tgtEl>
                                        <p:attrNameLst>
                                          <p:attrName>style.visibility</p:attrName>
                                        </p:attrNameLst>
                                      </p:cBhvr>
                                      <p:to>
                                        <p:strVal val="visible"/>
                                      </p:to>
                                    </p:set>
                                    <p:animEffect transition="in" filter="dissolve">
                                      <p:cBhvr>
                                        <p:cTn id="14" dur="3600"/>
                                        <p:tgtEl>
                                          <p:spTgt spid="2"/>
                                        </p:tgtEl>
                                      </p:cBhvr>
                                    </p:animEffect>
                                  </p:childTnLst>
                                </p:cTn>
                              </p:par>
                              <p:par>
                                <p:cTn id="15" presetID="9" presetClass="entr" presetSubtype="0" fill="hold" nodeType="withEffect">
                                  <p:stCondLst>
                                    <p:cond delay="20600"/>
                                  </p:stCondLst>
                                  <p:childTnLst>
                                    <p:set>
                                      <p:cBhvr>
                                        <p:cTn id="16" dur="1" fill="hold">
                                          <p:stCondLst>
                                            <p:cond delay="0"/>
                                          </p:stCondLst>
                                        </p:cTn>
                                        <p:tgtEl>
                                          <p:spTgt spid="4"/>
                                        </p:tgtEl>
                                        <p:attrNameLst>
                                          <p:attrName>style.visibility</p:attrName>
                                        </p:attrNameLst>
                                      </p:cBhvr>
                                      <p:to>
                                        <p:strVal val="visible"/>
                                      </p:to>
                                    </p:set>
                                    <p:animEffect transition="in" filter="dissolve">
                                      <p:cBhvr>
                                        <p:cTn id="17" dur="1400"/>
                                        <p:tgtEl>
                                          <p:spTgt spid="4"/>
                                        </p:tgtEl>
                                      </p:cBhvr>
                                    </p:animEffect>
                                  </p:childTnLst>
                                </p:cTn>
                              </p:par>
                              <p:par>
                                <p:cTn id="18" presetID="9" presetClass="entr" presetSubtype="0" fill="hold" nodeType="withEffect">
                                  <p:stCondLst>
                                    <p:cond delay="23200"/>
                                  </p:stCondLst>
                                  <p:childTnLst>
                                    <p:set>
                                      <p:cBhvr>
                                        <p:cTn id="19" dur="1" fill="hold">
                                          <p:stCondLst>
                                            <p:cond delay="0"/>
                                          </p:stCondLst>
                                        </p:cTn>
                                        <p:tgtEl>
                                          <p:spTgt spid="6"/>
                                        </p:tgtEl>
                                        <p:attrNameLst>
                                          <p:attrName>style.visibility</p:attrName>
                                        </p:attrNameLst>
                                      </p:cBhvr>
                                      <p:to>
                                        <p:strVal val="visible"/>
                                      </p:to>
                                    </p:set>
                                    <p:animEffect transition="in" filter="dissolve">
                                      <p:cBhvr>
                                        <p:cTn id="20" dur="3600"/>
                                        <p:tgtEl>
                                          <p:spTgt spid="6"/>
                                        </p:tgtEl>
                                      </p:cBhvr>
                                    </p:animEffect>
                                  </p:childTnLst>
                                </p:cTn>
                              </p:par>
                              <p:par>
                                <p:cTn id="21" presetID="1" presetClass="mediacall" presetSubtype="0" fill="hold" nodeType="withEffect">
                                  <p:stCondLst>
                                    <p:cond delay="0"/>
                                  </p:stCondLst>
                                  <p:childTnLst>
                                    <p:cmd type="call" cmd="playFrom(0.0)">
                                      <p:cBhvr>
                                        <p:cTn id="22" dur="33138"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23" fill="hold" display="0">
                  <p:stCondLst>
                    <p:cond delay="indefinite"/>
                  </p:stCondLst>
                  <p:endCondLst>
                    <p:cond evt="onStopAudio" delay="0">
                      <p:tgtEl>
                        <p:sldTgt/>
                      </p:tgtEl>
                    </p:cond>
                  </p:endCondLst>
                </p:cTn>
                <p:tgtEl>
                  <p:spTgt spid="8"/>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746" name="図 1">
            <a:extLst>
              <a:ext uri="{FF2B5EF4-FFF2-40B4-BE49-F238E27FC236}">
                <a16:creationId xmlns:a16="http://schemas.microsoft.com/office/drawing/2014/main" id="{6C478544-1141-C6B8-4DD6-D23CC60C2CD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0"/>
            <a:ext cx="9144000" cy="1206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図 3">
            <a:extLst>
              <a:ext uri="{FF2B5EF4-FFF2-40B4-BE49-F238E27FC236}">
                <a16:creationId xmlns:a16="http://schemas.microsoft.com/office/drawing/2014/main" id="{4BD2562A-E325-DA29-E23D-BC2750712A67}"/>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b="77817"/>
          <a:stretch/>
        </p:blipFill>
        <p:spPr bwMode="auto">
          <a:xfrm>
            <a:off x="0" y="1206500"/>
            <a:ext cx="9144000" cy="12536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図 1">
            <a:extLst>
              <a:ext uri="{FF2B5EF4-FFF2-40B4-BE49-F238E27FC236}">
                <a16:creationId xmlns:a16="http://schemas.microsoft.com/office/drawing/2014/main" id="{311801F0-B8BA-4E01-B17F-F15ECE7683CB}"/>
              </a:ext>
            </a:extLst>
          </p:cNvPr>
          <p:cNvPicPr>
            <a:picLocks noChangeAspect="1"/>
          </p:cNvPicPr>
          <p:nvPr/>
        </p:nvPicPr>
        <p:blipFill rotWithShape="1">
          <a:blip r:embed="rId7"/>
          <a:srcRect t="21966" r="64962" b="29612"/>
          <a:stretch/>
        </p:blipFill>
        <p:spPr>
          <a:xfrm>
            <a:off x="0" y="2463196"/>
            <a:ext cx="3203848" cy="2736304"/>
          </a:xfrm>
          <a:prstGeom prst="rect">
            <a:avLst/>
          </a:prstGeom>
        </p:spPr>
      </p:pic>
      <p:pic>
        <p:nvPicPr>
          <p:cNvPr id="6" name="図 5">
            <a:extLst>
              <a:ext uri="{FF2B5EF4-FFF2-40B4-BE49-F238E27FC236}">
                <a16:creationId xmlns:a16="http://schemas.microsoft.com/office/drawing/2014/main" id="{13DD01B0-8B3F-4EE1-B657-49391B397590}"/>
              </a:ext>
            </a:extLst>
          </p:cNvPr>
          <p:cNvPicPr>
            <a:picLocks noChangeAspect="1"/>
          </p:cNvPicPr>
          <p:nvPr/>
        </p:nvPicPr>
        <p:blipFill rotWithShape="1">
          <a:blip r:embed="rId7"/>
          <a:srcRect t="70651"/>
          <a:stretch/>
        </p:blipFill>
        <p:spPr>
          <a:xfrm>
            <a:off x="-7937" y="5199500"/>
            <a:ext cx="9144000" cy="1658500"/>
          </a:xfrm>
          <a:prstGeom prst="rect">
            <a:avLst/>
          </a:prstGeom>
        </p:spPr>
      </p:pic>
      <p:pic>
        <p:nvPicPr>
          <p:cNvPr id="7" name="図 6">
            <a:extLst>
              <a:ext uri="{FF2B5EF4-FFF2-40B4-BE49-F238E27FC236}">
                <a16:creationId xmlns:a16="http://schemas.microsoft.com/office/drawing/2014/main" id="{F6B614B9-954B-42F7-96DC-48B04448BFFD}"/>
              </a:ext>
            </a:extLst>
          </p:cNvPr>
          <p:cNvPicPr>
            <a:picLocks noChangeAspect="1"/>
          </p:cNvPicPr>
          <p:nvPr/>
        </p:nvPicPr>
        <p:blipFill rotWithShape="1">
          <a:blip r:embed="rId8"/>
          <a:srcRect l="64962"/>
          <a:stretch/>
        </p:blipFill>
        <p:spPr>
          <a:xfrm>
            <a:off x="5940152" y="2456464"/>
            <a:ext cx="3203848" cy="2737104"/>
          </a:xfrm>
          <a:prstGeom prst="rect">
            <a:avLst/>
          </a:prstGeom>
        </p:spPr>
      </p:pic>
      <p:pic>
        <p:nvPicPr>
          <p:cNvPr id="8" name="図 7">
            <a:extLst>
              <a:ext uri="{FF2B5EF4-FFF2-40B4-BE49-F238E27FC236}">
                <a16:creationId xmlns:a16="http://schemas.microsoft.com/office/drawing/2014/main" id="{320B02DB-86D1-4B47-A18D-55B6B88062FB}"/>
              </a:ext>
            </a:extLst>
          </p:cNvPr>
          <p:cNvPicPr>
            <a:picLocks noChangeAspect="1"/>
          </p:cNvPicPr>
          <p:nvPr/>
        </p:nvPicPr>
        <p:blipFill rotWithShape="1">
          <a:blip r:embed="rId8"/>
          <a:srcRect l="35825" r="35038"/>
          <a:stretch/>
        </p:blipFill>
        <p:spPr>
          <a:xfrm>
            <a:off x="3275856" y="2458326"/>
            <a:ext cx="2664296" cy="2737104"/>
          </a:xfrm>
          <a:prstGeom prst="rect">
            <a:avLst/>
          </a:prstGeom>
        </p:spPr>
      </p:pic>
      <p:pic>
        <p:nvPicPr>
          <p:cNvPr id="5" name="27-省燃費運転PPT音声">
            <a:hlinkClick r:id="" action="ppaction://media"/>
            <a:extLst>
              <a:ext uri="{FF2B5EF4-FFF2-40B4-BE49-F238E27FC236}">
                <a16:creationId xmlns:a16="http://schemas.microsoft.com/office/drawing/2014/main" id="{6021FCC2-2C31-D3B4-8647-CE11363B0204}"/>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8746857" y="122456"/>
            <a:ext cx="304800" cy="3048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Click="0" advTm="28200"/>
    </mc:Choice>
    <mc:Fallback xmlns="">
      <p:transition spd="slow" advClick="0" advTm="28200"/>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9" presetClass="entr" presetSubtype="0" fill="hold" nodeType="withEffect">
                                  <p:stCondLst>
                                    <p:cond delay="500"/>
                                  </p:stCondLst>
                                  <p:childTnLst>
                                    <p:set>
                                      <p:cBhvr>
                                        <p:cTn id="6" dur="1" fill="hold">
                                          <p:stCondLst>
                                            <p:cond delay="0"/>
                                          </p:stCondLst>
                                        </p:cTn>
                                        <p:tgtEl>
                                          <p:spTgt spid="4"/>
                                        </p:tgtEl>
                                        <p:attrNameLst>
                                          <p:attrName>style.visibility</p:attrName>
                                        </p:attrNameLst>
                                      </p:cBhvr>
                                      <p:to>
                                        <p:strVal val="visible"/>
                                      </p:to>
                                    </p:set>
                                    <p:animEffect transition="in" filter="dissolve">
                                      <p:cBhvr>
                                        <p:cTn id="7" dur="2000"/>
                                        <p:tgtEl>
                                          <p:spTgt spid="4"/>
                                        </p:tgtEl>
                                      </p:cBhvr>
                                    </p:animEffect>
                                  </p:childTnLst>
                                </p:cTn>
                              </p:par>
                              <p:par>
                                <p:cTn id="8" presetID="6" presetClass="entr" presetSubtype="16" fill="hold" nodeType="withEffect">
                                  <p:stCondLst>
                                    <p:cond delay="5500"/>
                                  </p:stCondLst>
                                  <p:childTnLst>
                                    <p:set>
                                      <p:cBhvr>
                                        <p:cTn id="9" dur="1" fill="hold">
                                          <p:stCondLst>
                                            <p:cond delay="0"/>
                                          </p:stCondLst>
                                        </p:cTn>
                                        <p:tgtEl>
                                          <p:spTgt spid="2"/>
                                        </p:tgtEl>
                                        <p:attrNameLst>
                                          <p:attrName>style.visibility</p:attrName>
                                        </p:attrNameLst>
                                      </p:cBhvr>
                                      <p:to>
                                        <p:strVal val="visible"/>
                                      </p:to>
                                    </p:set>
                                    <p:animEffect transition="in" filter="circle(in)">
                                      <p:cBhvr>
                                        <p:cTn id="10" dur="2000"/>
                                        <p:tgtEl>
                                          <p:spTgt spid="2"/>
                                        </p:tgtEl>
                                      </p:cBhvr>
                                    </p:animEffect>
                                  </p:childTnLst>
                                </p:cTn>
                              </p:par>
                              <p:par>
                                <p:cTn id="11" presetID="6" presetClass="entr" presetSubtype="16" fill="hold" nodeType="withEffect">
                                  <p:stCondLst>
                                    <p:cond delay="9500"/>
                                  </p:stCondLst>
                                  <p:childTnLst>
                                    <p:set>
                                      <p:cBhvr>
                                        <p:cTn id="12" dur="1" fill="hold">
                                          <p:stCondLst>
                                            <p:cond delay="0"/>
                                          </p:stCondLst>
                                        </p:cTn>
                                        <p:tgtEl>
                                          <p:spTgt spid="8"/>
                                        </p:tgtEl>
                                        <p:attrNameLst>
                                          <p:attrName>style.visibility</p:attrName>
                                        </p:attrNameLst>
                                      </p:cBhvr>
                                      <p:to>
                                        <p:strVal val="visible"/>
                                      </p:to>
                                    </p:set>
                                    <p:animEffect transition="in" filter="circle(in)">
                                      <p:cBhvr>
                                        <p:cTn id="13" dur="2000"/>
                                        <p:tgtEl>
                                          <p:spTgt spid="8"/>
                                        </p:tgtEl>
                                      </p:cBhvr>
                                    </p:animEffect>
                                  </p:childTnLst>
                                </p:cTn>
                              </p:par>
                              <p:par>
                                <p:cTn id="14" presetID="16" presetClass="entr" presetSubtype="21" fill="hold" nodeType="withEffect">
                                  <p:stCondLst>
                                    <p:cond delay="13800"/>
                                  </p:stCondLst>
                                  <p:childTnLst>
                                    <p:set>
                                      <p:cBhvr>
                                        <p:cTn id="15" dur="1" fill="hold">
                                          <p:stCondLst>
                                            <p:cond delay="0"/>
                                          </p:stCondLst>
                                        </p:cTn>
                                        <p:tgtEl>
                                          <p:spTgt spid="7"/>
                                        </p:tgtEl>
                                        <p:attrNameLst>
                                          <p:attrName>style.visibility</p:attrName>
                                        </p:attrNameLst>
                                      </p:cBhvr>
                                      <p:to>
                                        <p:strVal val="visible"/>
                                      </p:to>
                                    </p:set>
                                    <p:animEffect transition="in" filter="barn(inVertical)">
                                      <p:cBhvr>
                                        <p:cTn id="16" dur="1500"/>
                                        <p:tgtEl>
                                          <p:spTgt spid="7"/>
                                        </p:tgtEl>
                                      </p:cBhvr>
                                    </p:animEffect>
                                  </p:childTnLst>
                                </p:cTn>
                              </p:par>
                              <p:par>
                                <p:cTn id="17" presetID="9" presetClass="entr" presetSubtype="0" fill="hold" nodeType="withEffect">
                                  <p:stCondLst>
                                    <p:cond delay="18600"/>
                                  </p:stCondLst>
                                  <p:childTnLst>
                                    <p:set>
                                      <p:cBhvr>
                                        <p:cTn id="18" dur="1" fill="hold">
                                          <p:stCondLst>
                                            <p:cond delay="0"/>
                                          </p:stCondLst>
                                        </p:cTn>
                                        <p:tgtEl>
                                          <p:spTgt spid="6"/>
                                        </p:tgtEl>
                                        <p:attrNameLst>
                                          <p:attrName>style.visibility</p:attrName>
                                        </p:attrNameLst>
                                      </p:cBhvr>
                                      <p:to>
                                        <p:strVal val="visible"/>
                                      </p:to>
                                    </p:set>
                                    <p:animEffect transition="in" filter="dissolve">
                                      <p:cBhvr>
                                        <p:cTn id="19" dur="2100"/>
                                        <p:tgtEl>
                                          <p:spTgt spid="6"/>
                                        </p:tgtEl>
                                      </p:cBhvr>
                                    </p:animEffect>
                                  </p:childTnLst>
                                </p:cTn>
                              </p:par>
                              <p:par>
                                <p:cTn id="20" presetID="1" presetClass="mediacall" presetSubtype="0" fill="hold" nodeType="withEffect">
                                  <p:stCondLst>
                                    <p:cond delay="0"/>
                                  </p:stCondLst>
                                  <p:childTnLst>
                                    <p:cmd type="call" cmd="playFrom(0.0)">
                                      <p:cBhvr>
                                        <p:cTn id="21" dur="27298"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22" fill="hold" display="0">
                  <p:stCondLst>
                    <p:cond delay="indefinite"/>
                  </p:stCondLst>
                  <p:endCondLst>
                    <p:cond evt="onStopAudio" delay="0">
                      <p:tgtEl>
                        <p:sldTgt/>
                      </p:tgtEl>
                    </p:cond>
                  </p:endCondLst>
                </p:cTn>
                <p:tgtEl>
                  <p:spTgt spid="5"/>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図 3">
            <a:extLst>
              <a:ext uri="{FF2B5EF4-FFF2-40B4-BE49-F238E27FC236}">
                <a16:creationId xmlns:a16="http://schemas.microsoft.com/office/drawing/2014/main" id="{2322FDBB-E18B-8447-F872-F39E2D4378A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938" y="1206500"/>
            <a:ext cx="9144000" cy="5651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図 2">
            <a:extLst>
              <a:ext uri="{FF2B5EF4-FFF2-40B4-BE49-F238E27FC236}">
                <a16:creationId xmlns:a16="http://schemas.microsoft.com/office/drawing/2014/main" id="{9163CCB3-98FC-1A08-C64E-4B4832F12A7D}"/>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0"/>
            <a:ext cx="9144000" cy="1206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正方形/長方形 4">
            <a:extLst>
              <a:ext uri="{FF2B5EF4-FFF2-40B4-BE49-F238E27FC236}">
                <a16:creationId xmlns:a16="http://schemas.microsoft.com/office/drawing/2014/main" id="{98490F8F-12D8-4B0B-A51D-97E9AB42FB3F}"/>
              </a:ext>
            </a:extLst>
          </p:cNvPr>
          <p:cNvSpPr/>
          <p:nvPr/>
        </p:nvSpPr>
        <p:spPr>
          <a:xfrm>
            <a:off x="2915816" y="764704"/>
            <a:ext cx="3312368" cy="44179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pic>
        <p:nvPicPr>
          <p:cNvPr id="2" name="図 1">
            <a:extLst>
              <a:ext uri="{FF2B5EF4-FFF2-40B4-BE49-F238E27FC236}">
                <a16:creationId xmlns:a16="http://schemas.microsoft.com/office/drawing/2014/main" id="{AB100C8E-7634-456A-8C04-55E86A2E4ECD}"/>
              </a:ext>
            </a:extLst>
          </p:cNvPr>
          <p:cNvPicPr>
            <a:picLocks noChangeAspect="1"/>
          </p:cNvPicPr>
          <p:nvPr/>
        </p:nvPicPr>
        <p:blipFill rotWithShape="1">
          <a:blip r:embed="rId7"/>
          <a:srcRect l="31974" t="63397" r="32589"/>
          <a:stretch/>
        </p:blipFill>
        <p:spPr>
          <a:xfrm>
            <a:off x="2915816" y="764704"/>
            <a:ext cx="3240360" cy="441796"/>
          </a:xfrm>
          <a:prstGeom prst="rect">
            <a:avLst/>
          </a:prstGeom>
        </p:spPr>
      </p:pic>
      <p:pic>
        <p:nvPicPr>
          <p:cNvPr id="8" name="28-省燃費運転PPT音声">
            <a:hlinkClick r:id="" action="ppaction://media"/>
            <a:extLst>
              <a:ext uri="{FF2B5EF4-FFF2-40B4-BE49-F238E27FC236}">
                <a16:creationId xmlns:a16="http://schemas.microsoft.com/office/drawing/2014/main" id="{18E8CE34-CD71-3D43-8668-4C4896BD14B9}"/>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8783392" y="84786"/>
            <a:ext cx="304800" cy="3048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Click="0" advTm="12000"/>
    </mc:Choice>
    <mc:Fallback xmlns="">
      <p:transition spd="slow" advClick="0" advTm="12000"/>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mediacall" presetSubtype="0" fill="hold" nodeType="withEffect">
                                  <p:stCondLst>
                                    <p:cond delay="0"/>
                                  </p:stCondLst>
                                  <p:childTnLst>
                                    <p:cmd type="call" cmd="playFrom(0.0)">
                                      <p:cBhvr>
                                        <p:cTn id="6" dur="10554" fill="hold"/>
                                        <p:tgtEl>
                                          <p:spTgt spid="8"/>
                                        </p:tgtEl>
                                      </p:cBhvr>
                                    </p:cmd>
                                  </p:childTnLst>
                                </p:cTn>
                              </p:par>
                              <p:par>
                                <p:cTn id="7" presetID="17" presetClass="entr" presetSubtype="10" fill="hold" nodeType="withEffect">
                                  <p:stCondLst>
                                    <p:cond delay="300"/>
                                  </p:stCondLst>
                                  <p:childTnLst>
                                    <p:set>
                                      <p:cBhvr>
                                        <p:cTn id="8" dur="1" fill="hold">
                                          <p:stCondLst>
                                            <p:cond delay="0"/>
                                          </p:stCondLst>
                                        </p:cTn>
                                        <p:tgtEl>
                                          <p:spTgt spid="3"/>
                                        </p:tgtEl>
                                        <p:attrNameLst>
                                          <p:attrName>style.visibility</p:attrName>
                                        </p:attrNameLst>
                                      </p:cBhvr>
                                      <p:to>
                                        <p:strVal val="visible"/>
                                      </p:to>
                                    </p:set>
                                    <p:anim calcmode="lin" valueType="num">
                                      <p:cBhvr>
                                        <p:cTn id="9" dur="1500" fill="hold"/>
                                        <p:tgtEl>
                                          <p:spTgt spid="3"/>
                                        </p:tgtEl>
                                        <p:attrNameLst>
                                          <p:attrName>ppt_w</p:attrName>
                                        </p:attrNameLst>
                                      </p:cBhvr>
                                      <p:tavLst>
                                        <p:tav tm="0">
                                          <p:val>
                                            <p:fltVal val="0"/>
                                          </p:val>
                                        </p:tav>
                                        <p:tav tm="100000">
                                          <p:val>
                                            <p:strVal val="#ppt_w"/>
                                          </p:val>
                                        </p:tav>
                                      </p:tavLst>
                                    </p:anim>
                                    <p:anim calcmode="lin" valueType="num">
                                      <p:cBhvr>
                                        <p:cTn id="10" dur="1500" fill="hold"/>
                                        <p:tgtEl>
                                          <p:spTgt spid="3"/>
                                        </p:tgtEl>
                                        <p:attrNameLst>
                                          <p:attrName>ppt_h</p:attrName>
                                        </p:attrNameLst>
                                      </p:cBhvr>
                                      <p:tavLst>
                                        <p:tav tm="0">
                                          <p:val>
                                            <p:strVal val="#ppt_h"/>
                                          </p:val>
                                        </p:tav>
                                        <p:tav tm="100000">
                                          <p:val>
                                            <p:strVal val="#ppt_h"/>
                                          </p:val>
                                        </p:tav>
                                      </p:tavLst>
                                    </p:anim>
                                  </p:childTnLst>
                                </p:cTn>
                              </p:par>
                              <p:par>
                                <p:cTn id="11" presetID="22" presetClass="entr" presetSubtype="4" fill="hold" nodeType="withEffect">
                                  <p:stCondLst>
                                    <p:cond delay="1900"/>
                                  </p:stCondLst>
                                  <p:childTnLst>
                                    <p:set>
                                      <p:cBhvr>
                                        <p:cTn id="12" dur="1" fill="hold">
                                          <p:stCondLst>
                                            <p:cond delay="0"/>
                                          </p:stCondLst>
                                        </p:cTn>
                                        <p:tgtEl>
                                          <p:spTgt spid="2"/>
                                        </p:tgtEl>
                                        <p:attrNameLst>
                                          <p:attrName>style.visibility</p:attrName>
                                        </p:attrNameLst>
                                      </p:cBhvr>
                                      <p:to>
                                        <p:strVal val="visible"/>
                                      </p:to>
                                    </p:set>
                                    <p:animEffect transition="in" filter="wipe(down)">
                                      <p:cBhvr>
                                        <p:cTn id="13" dur="1100"/>
                                        <p:tgtEl>
                                          <p:spTgt spid="2"/>
                                        </p:tgtEl>
                                      </p:cBhvr>
                                    </p:animEffect>
                                  </p:childTnLst>
                                </p:cTn>
                              </p:par>
                              <p:par>
                                <p:cTn id="14" presetID="22" presetClass="entr" presetSubtype="1" fill="hold" nodeType="withEffect">
                                  <p:stCondLst>
                                    <p:cond delay="7200"/>
                                  </p:stCondLst>
                                  <p:childTnLst>
                                    <p:set>
                                      <p:cBhvr>
                                        <p:cTn id="15" dur="1" fill="hold">
                                          <p:stCondLst>
                                            <p:cond delay="0"/>
                                          </p:stCondLst>
                                        </p:cTn>
                                        <p:tgtEl>
                                          <p:spTgt spid="4"/>
                                        </p:tgtEl>
                                        <p:attrNameLst>
                                          <p:attrName>style.visibility</p:attrName>
                                        </p:attrNameLst>
                                      </p:cBhvr>
                                      <p:to>
                                        <p:strVal val="visible"/>
                                      </p:to>
                                    </p:set>
                                    <p:animEffect transition="in" filter="wipe(up)">
                                      <p:cBhvr>
                                        <p:cTn id="16" dur="27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audio>
              <p:cMediaNode vol="80000">
                <p:cTn id="17" fill="hold" display="0">
                  <p:stCondLst>
                    <p:cond delay="indefinite"/>
                  </p:stCondLst>
                  <p:endCondLst>
                    <p:cond evt="onStopAudio" delay="0">
                      <p:tgtEl>
                        <p:sldTgt/>
                      </p:tgtEl>
                    </p:cond>
                  </p:endCondLst>
                </p:cTn>
                <p:tgtEl>
                  <p:spTgt spid="8"/>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図 3">
            <a:extLst>
              <a:ext uri="{FF2B5EF4-FFF2-40B4-BE49-F238E27FC236}">
                <a16:creationId xmlns:a16="http://schemas.microsoft.com/office/drawing/2014/main" id="{4B7CFB87-F4DF-5E3F-DFED-536D14E42BD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38" y="1200150"/>
            <a:ext cx="9144001" cy="5651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図 2">
            <a:extLst>
              <a:ext uri="{FF2B5EF4-FFF2-40B4-BE49-F238E27FC236}">
                <a16:creationId xmlns:a16="http://schemas.microsoft.com/office/drawing/2014/main" id="{12E116D1-0655-71F8-15B3-91E0B84DBD7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9144000" cy="1206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正方形/長方形 4">
            <a:extLst>
              <a:ext uri="{FF2B5EF4-FFF2-40B4-BE49-F238E27FC236}">
                <a16:creationId xmlns:a16="http://schemas.microsoft.com/office/drawing/2014/main" id="{418DE12D-0EAD-4796-8E37-E2AEF9B8A410}"/>
              </a:ext>
            </a:extLst>
          </p:cNvPr>
          <p:cNvSpPr/>
          <p:nvPr/>
        </p:nvSpPr>
        <p:spPr>
          <a:xfrm>
            <a:off x="3419872" y="764704"/>
            <a:ext cx="2160240" cy="43544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pic>
        <p:nvPicPr>
          <p:cNvPr id="2" name="図 1">
            <a:extLst>
              <a:ext uri="{FF2B5EF4-FFF2-40B4-BE49-F238E27FC236}">
                <a16:creationId xmlns:a16="http://schemas.microsoft.com/office/drawing/2014/main" id="{EE9CA64D-7069-4806-81B5-5590C9C16809}"/>
              </a:ext>
            </a:extLst>
          </p:cNvPr>
          <p:cNvPicPr>
            <a:picLocks noChangeAspect="1"/>
          </p:cNvPicPr>
          <p:nvPr/>
        </p:nvPicPr>
        <p:blipFill rotWithShape="1">
          <a:blip r:embed="rId5"/>
          <a:srcRect l="38275" t="63356" r="38101" b="1094"/>
          <a:stretch/>
        </p:blipFill>
        <p:spPr>
          <a:xfrm>
            <a:off x="3491880" y="764704"/>
            <a:ext cx="2160240" cy="429096"/>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Click="0" advTm="5400"/>
    </mc:Choice>
    <mc:Fallback xmlns="">
      <p:transition spd="slow" advClick="0" advTm="5400"/>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4"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800"/>
                                        <p:tgtEl>
                                          <p:spTgt spid="2"/>
                                        </p:tgtEl>
                                      </p:cBhvr>
                                    </p:animEffect>
                                  </p:childTnLst>
                                </p:cTn>
                              </p:par>
                              <p:par>
                                <p:cTn id="8" presetID="22" presetClass="entr" presetSubtype="1" fill="hold" nodeType="withEffect">
                                  <p:stCondLst>
                                    <p:cond delay="1100"/>
                                  </p:stCondLst>
                                  <p:childTnLst>
                                    <p:set>
                                      <p:cBhvr>
                                        <p:cTn id="9" dur="1" fill="hold">
                                          <p:stCondLst>
                                            <p:cond delay="0"/>
                                          </p:stCondLst>
                                        </p:cTn>
                                        <p:tgtEl>
                                          <p:spTgt spid="4"/>
                                        </p:tgtEl>
                                        <p:attrNameLst>
                                          <p:attrName>style.visibility</p:attrName>
                                        </p:attrNameLst>
                                      </p:cBhvr>
                                      <p:to>
                                        <p:strVal val="visible"/>
                                      </p:to>
                                    </p:set>
                                    <p:animEffect transition="in" filter="wipe(up)">
                                      <p:cBhvr>
                                        <p:cTn id="10" dur="2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図 3">
            <a:extLst>
              <a:ext uri="{FF2B5EF4-FFF2-40B4-BE49-F238E27FC236}">
                <a16:creationId xmlns:a16="http://schemas.microsoft.com/office/drawing/2014/main" id="{9505519F-E1EA-7535-3FEC-3CDB0596FE7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38" y="1203325"/>
            <a:ext cx="9144001" cy="5651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図 2">
            <a:extLst>
              <a:ext uri="{FF2B5EF4-FFF2-40B4-BE49-F238E27FC236}">
                <a16:creationId xmlns:a16="http://schemas.microsoft.com/office/drawing/2014/main" id="{05BEC2AA-A923-FFE9-6478-459C135E46D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9144000" cy="1206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正方形/長方形 4">
            <a:extLst>
              <a:ext uri="{FF2B5EF4-FFF2-40B4-BE49-F238E27FC236}">
                <a16:creationId xmlns:a16="http://schemas.microsoft.com/office/drawing/2014/main" id="{3A869000-7B3E-43A2-B1C5-8FC0AA0F014B}"/>
              </a:ext>
            </a:extLst>
          </p:cNvPr>
          <p:cNvSpPr/>
          <p:nvPr/>
        </p:nvSpPr>
        <p:spPr>
          <a:xfrm>
            <a:off x="3059832" y="764704"/>
            <a:ext cx="2952328" cy="36004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pic>
        <p:nvPicPr>
          <p:cNvPr id="2" name="図 1">
            <a:extLst>
              <a:ext uri="{FF2B5EF4-FFF2-40B4-BE49-F238E27FC236}">
                <a16:creationId xmlns:a16="http://schemas.microsoft.com/office/drawing/2014/main" id="{85647309-3B4E-4883-875E-000550027721}"/>
              </a:ext>
            </a:extLst>
          </p:cNvPr>
          <p:cNvPicPr>
            <a:picLocks noChangeAspect="1"/>
          </p:cNvPicPr>
          <p:nvPr/>
        </p:nvPicPr>
        <p:blipFill rotWithShape="1">
          <a:blip r:embed="rId5"/>
          <a:srcRect l="34337" t="63857" r="33376" b="-196"/>
          <a:stretch/>
        </p:blipFill>
        <p:spPr>
          <a:xfrm>
            <a:off x="3131840" y="764703"/>
            <a:ext cx="2952328" cy="438621"/>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Click="0" advTm="4500"/>
    </mc:Choice>
    <mc:Fallback xmlns="">
      <p:transition spd="slow" advClick="0" advTm="4500"/>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4" fill="hold" nodeType="withEffect">
                                  <p:stCondLst>
                                    <p:cond delay="20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800"/>
                                        <p:tgtEl>
                                          <p:spTgt spid="2"/>
                                        </p:tgtEl>
                                      </p:cBhvr>
                                    </p:animEffect>
                                  </p:childTnLst>
                                </p:cTn>
                              </p:par>
                              <p:par>
                                <p:cTn id="8" presetID="22" presetClass="entr" presetSubtype="1" fill="hold" nodeType="withEffect">
                                  <p:stCondLst>
                                    <p:cond delay="500"/>
                                  </p:stCondLst>
                                  <p:childTnLst>
                                    <p:set>
                                      <p:cBhvr>
                                        <p:cTn id="9" dur="1" fill="hold">
                                          <p:stCondLst>
                                            <p:cond delay="0"/>
                                          </p:stCondLst>
                                        </p:cTn>
                                        <p:tgtEl>
                                          <p:spTgt spid="4"/>
                                        </p:tgtEl>
                                        <p:attrNameLst>
                                          <p:attrName>style.visibility</p:attrName>
                                        </p:attrNameLst>
                                      </p:cBhvr>
                                      <p:to>
                                        <p:strVal val="visible"/>
                                      </p:to>
                                    </p:set>
                                    <p:animEffect transition="in" filter="wipe(up)">
                                      <p:cBhvr>
                                        <p:cTn id="10" dur="2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05-省燃費運転PPT音声">
            <a:hlinkClick r:id="" action="ppaction://media"/>
            <a:extLst>
              <a:ext uri="{FF2B5EF4-FFF2-40B4-BE49-F238E27FC236}">
                <a16:creationId xmlns:a16="http://schemas.microsoft.com/office/drawing/2014/main" id="{6D80DA72-BF1C-F5FE-83B5-1C1A04E8CD09}"/>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721969" y="99647"/>
            <a:ext cx="304800" cy="304800"/>
          </a:xfrm>
          <a:prstGeom prst="rect">
            <a:avLst/>
          </a:prstGeom>
        </p:spPr>
      </p:pic>
      <p:pic>
        <p:nvPicPr>
          <p:cNvPr id="4" name="図 2">
            <a:extLst>
              <a:ext uri="{FF2B5EF4-FFF2-40B4-BE49-F238E27FC236}">
                <a16:creationId xmlns:a16="http://schemas.microsoft.com/office/drawing/2014/main" id="{7298BD01-F5E5-6B36-79D6-BAD2E159C0F0}"/>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b="75200"/>
          <a:stretch/>
        </p:blipFill>
        <p:spPr bwMode="auto">
          <a:xfrm>
            <a:off x="0" y="0"/>
            <a:ext cx="9144000" cy="17008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図 2">
            <a:extLst>
              <a:ext uri="{FF2B5EF4-FFF2-40B4-BE49-F238E27FC236}">
                <a16:creationId xmlns:a16="http://schemas.microsoft.com/office/drawing/2014/main" id="{99837E15-7B84-D3C0-5C3C-0BAE23672114}"/>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147" t="75598" r="147" b="-398"/>
          <a:stretch/>
        </p:blipFill>
        <p:spPr bwMode="auto">
          <a:xfrm>
            <a:off x="0" y="5174994"/>
            <a:ext cx="9144000" cy="17008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正方形/長方形 6">
            <a:extLst>
              <a:ext uri="{FF2B5EF4-FFF2-40B4-BE49-F238E27FC236}">
                <a16:creationId xmlns:a16="http://schemas.microsoft.com/office/drawing/2014/main" id="{3C02D5F3-BE17-3948-EE2F-FE8A1C07924C}"/>
              </a:ext>
            </a:extLst>
          </p:cNvPr>
          <p:cNvSpPr/>
          <p:nvPr/>
        </p:nvSpPr>
        <p:spPr>
          <a:xfrm>
            <a:off x="2483768" y="5445224"/>
            <a:ext cx="4172526" cy="740423"/>
          </a:xfrm>
          <a:prstGeom prst="rect">
            <a:avLst/>
          </a:prstGeom>
          <a:solidFill>
            <a:srgbClr val="E1EFD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8" name="正方形/長方形 7">
            <a:extLst>
              <a:ext uri="{FF2B5EF4-FFF2-40B4-BE49-F238E27FC236}">
                <a16:creationId xmlns:a16="http://schemas.microsoft.com/office/drawing/2014/main" id="{B7077E4A-FD0A-2FB3-9CC9-2D015E288F6C}"/>
              </a:ext>
            </a:extLst>
          </p:cNvPr>
          <p:cNvSpPr/>
          <p:nvPr/>
        </p:nvSpPr>
        <p:spPr>
          <a:xfrm>
            <a:off x="0" y="1661356"/>
            <a:ext cx="9144000" cy="3513638"/>
          </a:xfrm>
          <a:prstGeom prst="rect">
            <a:avLst/>
          </a:prstGeom>
          <a:solidFill>
            <a:srgbClr val="E1EFD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nvGrpSpPr>
          <p:cNvPr id="10" name="グループ化 9">
            <a:extLst>
              <a:ext uri="{FF2B5EF4-FFF2-40B4-BE49-F238E27FC236}">
                <a16:creationId xmlns:a16="http://schemas.microsoft.com/office/drawing/2014/main" id="{359F863D-FB37-8BCE-D229-0B1213EB136A}"/>
              </a:ext>
            </a:extLst>
          </p:cNvPr>
          <p:cNvGrpSpPr/>
          <p:nvPr/>
        </p:nvGrpSpPr>
        <p:grpSpPr>
          <a:xfrm>
            <a:off x="1043608" y="764704"/>
            <a:ext cx="7306228" cy="4975562"/>
            <a:chOff x="1043608" y="764704"/>
            <a:chExt cx="7306228" cy="4975562"/>
          </a:xfrm>
        </p:grpSpPr>
        <p:sp>
          <p:nvSpPr>
            <p:cNvPr id="9" name="四角形: 角を丸くする 8">
              <a:extLst>
                <a:ext uri="{FF2B5EF4-FFF2-40B4-BE49-F238E27FC236}">
                  <a16:creationId xmlns:a16="http://schemas.microsoft.com/office/drawing/2014/main" id="{5994E58E-FC78-A0FC-1C9A-399C5FED0C0D}"/>
                </a:ext>
              </a:extLst>
            </p:cNvPr>
            <p:cNvSpPr/>
            <p:nvPr/>
          </p:nvSpPr>
          <p:spPr>
            <a:xfrm>
              <a:off x="1403648" y="1171352"/>
              <a:ext cx="6673552" cy="4345880"/>
            </a:xfrm>
            <a:prstGeom prst="roundRect">
              <a:avLst>
                <a:gd name="adj" fmla="val 2467"/>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pic>
          <p:nvPicPr>
            <p:cNvPr id="5" name="図 4">
              <a:extLst>
                <a:ext uri="{FF2B5EF4-FFF2-40B4-BE49-F238E27FC236}">
                  <a16:creationId xmlns:a16="http://schemas.microsoft.com/office/drawing/2014/main" id="{DF255418-91ED-3BE3-EF72-51AFC8A3E4F2}"/>
                </a:ext>
              </a:extLst>
            </p:cNvPr>
            <p:cNvPicPr>
              <a:picLocks noChangeAspect="1" noChangeArrowheads="1"/>
            </p:cNvPicPr>
            <p:nvPr/>
          </p:nvPicPr>
          <p:blipFill rotWithShape="1">
            <a:blip r:embed="rId9">
              <a:clrChange>
                <a:clrFrom>
                  <a:srgbClr val="FBFBFB"/>
                </a:clrFrom>
                <a:clrTo>
                  <a:srgbClr val="FBFBFB">
                    <a:alpha val="0"/>
                  </a:srgbClr>
                </a:clrTo>
              </a:clrChange>
              <a:extLst>
                <a:ext uri="{28A0092B-C50C-407E-A947-70E740481C1C}">
                  <a14:useLocalDpi xmlns:a14="http://schemas.microsoft.com/office/drawing/2010/main" val="0"/>
                </a:ext>
              </a:extLst>
            </a:blip>
            <a:srcRect l="5450" r="6546" b="3033"/>
            <a:stretch/>
          </p:blipFill>
          <p:spPr bwMode="auto">
            <a:xfrm>
              <a:off x="1043608" y="764704"/>
              <a:ext cx="7306228" cy="4975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pic>
        <p:nvPicPr>
          <p:cNvPr id="3" name="05-省燃費運転PPT音声0802">
            <a:hlinkClick r:id="" action="ppaction://media"/>
            <a:extLst>
              <a:ext uri="{FF2B5EF4-FFF2-40B4-BE49-F238E27FC236}">
                <a16:creationId xmlns:a16="http://schemas.microsoft.com/office/drawing/2014/main" id="{57AE33F6-5B79-D942-356A-C5EE94002D81}"/>
              </a:ext>
            </a:extLst>
          </p:cNvPr>
          <p:cNvPicPr>
            <a:picLocks noChangeAspect="1"/>
          </p:cNvPicPr>
          <p:nvPr>
            <a:audioFile r:link="rId4"/>
            <p:extLst>
              <p:ext uri="{DAA4B4D4-6D71-4841-9C94-3DE7FCFB9230}">
                <p14:media xmlns:p14="http://schemas.microsoft.com/office/powerpoint/2010/main" r:embed="rId3"/>
              </p:ext>
            </p:extLst>
          </p:nvPr>
        </p:nvPicPr>
        <p:blipFill>
          <a:blip r:embed="rId7"/>
          <a:stretch>
            <a:fillRect/>
          </a:stretch>
        </p:blipFill>
        <p:spPr>
          <a:xfrm>
            <a:off x="8676783" y="154108"/>
            <a:ext cx="349986" cy="349986"/>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Click="0" advTm="7000"/>
    </mc:Choice>
    <mc:Fallback xmlns="">
      <p:transition spd="slow" advClick="0" advTm="7000"/>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1" fill="hold" nodeType="with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wipe(up)">
                                      <p:cBhvr>
                                        <p:cTn id="7" dur="1800"/>
                                        <p:tgtEl>
                                          <p:spTgt spid="10"/>
                                        </p:tgtEl>
                                      </p:cBhvr>
                                    </p:animEffect>
                                  </p:childTnLst>
                                </p:cTn>
                              </p:par>
                              <p:par>
                                <p:cTn id="8" presetID="1" presetClass="mediacall" presetSubtype="0" fill="hold" nodeType="withEffect">
                                  <p:stCondLst>
                                    <p:cond delay="200"/>
                                  </p:stCondLst>
                                  <p:childTnLst>
                                    <p:cmd type="call" cmd="playFrom(0.0)">
                                      <p:cBhvr>
                                        <p:cTn id="9" dur="540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0" fill="hold" display="0">
                  <p:stCondLst>
                    <p:cond delay="indefinite"/>
                  </p:stCondLst>
                  <p:endCondLst>
                    <p:cond evt="onStopAudio" delay="0">
                      <p:tgtEl>
                        <p:sldTgt/>
                      </p:tgtEl>
                    </p:cond>
                  </p:endCondLst>
                </p:cTn>
                <p:tgtEl>
                  <p:spTgt spid="2"/>
                </p:tgtEl>
              </p:cMediaNode>
            </p:audio>
            <p:audio>
              <p:cMediaNode vol="80000">
                <p:cTn id="11" fill="hold" display="0">
                  <p:stCondLst>
                    <p:cond delay="indefinite"/>
                  </p:stCondLst>
                  <p:endCondLst>
                    <p:cond evt="onStopAudio" delay="0">
                      <p:tgtEl>
                        <p:sldTgt/>
                      </p:tgtEl>
                    </p:cond>
                  </p:endCondLst>
                </p:cTn>
                <p:tgtEl>
                  <p:spTgt spid="3"/>
                </p:tgtEl>
              </p:cMediaNode>
            </p:audi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842" name="図 2">
            <a:extLst>
              <a:ext uri="{FF2B5EF4-FFF2-40B4-BE49-F238E27FC236}">
                <a16:creationId xmlns:a16="http://schemas.microsoft.com/office/drawing/2014/main" id="{5DA81736-F603-ADFC-9659-72D11E68115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正方形/長方形 2">
            <a:extLst>
              <a:ext uri="{FF2B5EF4-FFF2-40B4-BE49-F238E27FC236}">
                <a16:creationId xmlns:a16="http://schemas.microsoft.com/office/drawing/2014/main" id="{7F5CDFE6-4A0C-462B-B7C5-CDF1DB23C378}"/>
              </a:ext>
            </a:extLst>
          </p:cNvPr>
          <p:cNvSpPr/>
          <p:nvPr/>
        </p:nvSpPr>
        <p:spPr>
          <a:xfrm>
            <a:off x="0" y="1160748"/>
            <a:ext cx="9144000" cy="4536504"/>
          </a:xfrm>
          <a:prstGeom prst="rect">
            <a:avLst/>
          </a:prstGeom>
          <a:solidFill>
            <a:srgbClr val="E1EFD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pic>
        <p:nvPicPr>
          <p:cNvPr id="2" name="図 1">
            <a:extLst>
              <a:ext uri="{FF2B5EF4-FFF2-40B4-BE49-F238E27FC236}">
                <a16:creationId xmlns:a16="http://schemas.microsoft.com/office/drawing/2014/main" id="{B3C76DC1-89BD-4739-AAA7-75C48889CDFF}"/>
              </a:ext>
            </a:extLst>
          </p:cNvPr>
          <p:cNvPicPr>
            <a:picLocks noChangeAspect="1"/>
          </p:cNvPicPr>
          <p:nvPr/>
        </p:nvPicPr>
        <p:blipFill rotWithShape="1">
          <a:blip r:embed="rId4"/>
          <a:srcRect t="16401" b="17451"/>
          <a:stretch/>
        </p:blipFill>
        <p:spPr>
          <a:xfrm>
            <a:off x="0" y="1160748"/>
            <a:ext cx="9144000" cy="4536504"/>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Click="0" advTm="3500"/>
    </mc:Choice>
    <mc:Fallback xmlns="">
      <p:transition spd="slow" advClick="0" advTm="35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ntr" presetSubtype="0"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ssolv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866" name="図 2">
            <a:extLst>
              <a:ext uri="{FF2B5EF4-FFF2-40B4-BE49-F238E27FC236}">
                <a16:creationId xmlns:a16="http://schemas.microsoft.com/office/drawing/2014/main" id="{54262011-34A9-5E47-D42A-065FE7C9C34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正方形/長方形 2">
            <a:extLst>
              <a:ext uri="{FF2B5EF4-FFF2-40B4-BE49-F238E27FC236}">
                <a16:creationId xmlns:a16="http://schemas.microsoft.com/office/drawing/2014/main" id="{BD9ED115-453E-483F-9D03-74AF8EE290CB}"/>
              </a:ext>
            </a:extLst>
          </p:cNvPr>
          <p:cNvSpPr/>
          <p:nvPr/>
        </p:nvSpPr>
        <p:spPr>
          <a:xfrm>
            <a:off x="2267744" y="1340768"/>
            <a:ext cx="4896544" cy="3744417"/>
          </a:xfrm>
          <a:prstGeom prst="rect">
            <a:avLst/>
          </a:prstGeom>
          <a:solidFill>
            <a:srgbClr val="E1EFD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pic>
        <p:nvPicPr>
          <p:cNvPr id="2" name="図 1">
            <a:extLst>
              <a:ext uri="{FF2B5EF4-FFF2-40B4-BE49-F238E27FC236}">
                <a16:creationId xmlns:a16="http://schemas.microsoft.com/office/drawing/2014/main" id="{3C2EBBB7-9C49-4295-B8D0-5183E0A44F0D}"/>
              </a:ext>
            </a:extLst>
          </p:cNvPr>
          <p:cNvPicPr>
            <a:picLocks noChangeAspect="1"/>
          </p:cNvPicPr>
          <p:nvPr/>
        </p:nvPicPr>
        <p:blipFill rotWithShape="1">
          <a:blip r:embed="rId6"/>
          <a:srcRect l="31100" t="21651" r="32675" b="25850"/>
          <a:stretch/>
        </p:blipFill>
        <p:spPr>
          <a:xfrm>
            <a:off x="2843808" y="1484785"/>
            <a:ext cx="3312368" cy="3600400"/>
          </a:xfrm>
          <a:prstGeom prst="rect">
            <a:avLst/>
          </a:prstGeom>
        </p:spPr>
      </p:pic>
      <p:pic>
        <p:nvPicPr>
          <p:cNvPr id="5" name="31-省燃費運転PPT音声">
            <a:hlinkClick r:id="" action="ppaction://media"/>
            <a:extLst>
              <a:ext uri="{FF2B5EF4-FFF2-40B4-BE49-F238E27FC236}">
                <a16:creationId xmlns:a16="http://schemas.microsoft.com/office/drawing/2014/main" id="{E31463D0-BC6F-96CF-B9E2-A48F67C09602}"/>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768862" y="116632"/>
            <a:ext cx="304800" cy="3048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Click="0" advTm="18000"/>
    </mc:Choice>
    <mc:Fallback xmlns="">
      <p:transition spd="slow" advClick="0" advTm="18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350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2700"/>
                                        <p:tgtEl>
                                          <p:spTgt spid="2"/>
                                        </p:tgtEl>
                                      </p:cBhvr>
                                    </p:animEffect>
                                    <p:anim calcmode="lin" valueType="num">
                                      <p:cBhvr>
                                        <p:cTn id="8" dur="2700" fill="hold"/>
                                        <p:tgtEl>
                                          <p:spTgt spid="2"/>
                                        </p:tgtEl>
                                        <p:attrNameLst>
                                          <p:attrName>ppt_x</p:attrName>
                                        </p:attrNameLst>
                                      </p:cBhvr>
                                      <p:tavLst>
                                        <p:tav tm="0">
                                          <p:val>
                                            <p:strVal val="#ppt_x"/>
                                          </p:val>
                                        </p:tav>
                                        <p:tav tm="100000">
                                          <p:val>
                                            <p:strVal val="#ppt_x"/>
                                          </p:val>
                                        </p:tav>
                                      </p:tavLst>
                                    </p:anim>
                                    <p:anim calcmode="lin" valueType="num">
                                      <p:cBhvr>
                                        <p:cTn id="9" dur="2700" fill="hold"/>
                                        <p:tgtEl>
                                          <p:spTgt spid="2"/>
                                        </p:tgtEl>
                                        <p:attrNameLst>
                                          <p:attrName>ppt_y</p:attrName>
                                        </p:attrNameLst>
                                      </p:cBhvr>
                                      <p:tavLst>
                                        <p:tav tm="0">
                                          <p:val>
                                            <p:strVal val="#ppt_y+.1"/>
                                          </p:val>
                                        </p:tav>
                                        <p:tav tm="100000">
                                          <p:val>
                                            <p:strVal val="#ppt_y"/>
                                          </p:val>
                                        </p:tav>
                                      </p:tavLst>
                                    </p:anim>
                                  </p:childTnLst>
                                </p:cTn>
                              </p:par>
                              <p:par>
                                <p:cTn id="10" presetID="1" presetClass="mediacall" presetSubtype="0" fill="hold" nodeType="withEffect">
                                  <p:stCondLst>
                                    <p:cond delay="0"/>
                                  </p:stCondLst>
                                  <p:childTnLst>
                                    <p:cmd type="call" cmd="playFrom(0.0)">
                                      <p:cBhvr>
                                        <p:cTn id="11" dur="17008"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2" fill="hold" display="0">
                  <p:stCondLst>
                    <p:cond delay="indefinite"/>
                  </p:stCondLst>
                  <p:endCondLst>
                    <p:cond evt="onStopAudio" delay="0">
                      <p:tgtEl>
                        <p:sldTgt/>
                      </p:tgtEl>
                    </p:cond>
                  </p:endCondLst>
                </p:cTn>
                <p:tgtEl>
                  <p:spTgt spid="5"/>
                </p:tgtEl>
              </p:cMediaNode>
            </p:audio>
          </p:childTnLst>
        </p:cTn>
      </p:par>
    </p:tnLst>
  </p:timing>
</p:sld>
</file>

<file path=ppt/theme/theme1.xml><?xml version="1.0" encoding="utf-8"?>
<a:theme xmlns:a="http://schemas.openxmlformats.org/drawingml/2006/main" name="Office テーマ">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テーマ">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4320</TotalTime>
  <Words>3143</Words>
  <Application>Microsoft Office PowerPoint</Application>
  <PresentationFormat>画面に合わせる (4:3)</PresentationFormat>
  <Paragraphs>309</Paragraphs>
  <Slides>33</Slides>
  <Notes>33</Notes>
  <HiddenSlides>0</HiddenSlides>
  <MMClips>31</MMClips>
  <ScaleCrop>false</ScaleCrop>
  <HeadingPairs>
    <vt:vector size="6" baseType="variant">
      <vt:variant>
        <vt:lpstr>使用されているフォント</vt:lpstr>
      </vt:variant>
      <vt:variant>
        <vt:i4>3</vt:i4>
      </vt:variant>
      <vt:variant>
        <vt:lpstr>テーマ</vt:lpstr>
      </vt:variant>
      <vt:variant>
        <vt:i4>1</vt:i4>
      </vt:variant>
      <vt:variant>
        <vt:lpstr>スライド タイトル</vt:lpstr>
      </vt:variant>
      <vt:variant>
        <vt:i4>33</vt:i4>
      </vt:variant>
    </vt:vector>
  </HeadingPairs>
  <TitlesOfParts>
    <vt:vector size="37" baseType="lpstr">
      <vt:lpstr>ＭＳ Ｐゴシック</vt:lpstr>
      <vt:lpstr>Arial</vt:lpstr>
      <vt:lpstr>Calibri</vt:lpstr>
      <vt:lpstr>Office テーマ</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vector>
  </TitlesOfParts>
  <Company>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スライド 1</dc:title>
  <dc:creator>青木　隆</dc:creator>
  <cp:lastModifiedBy>横山　優人</cp:lastModifiedBy>
  <cp:revision>313</cp:revision>
  <cp:lastPrinted>2023-05-28T23:22:45Z</cp:lastPrinted>
  <dcterms:created xsi:type="dcterms:W3CDTF">2008-08-31T13:10:26Z</dcterms:created>
  <dcterms:modified xsi:type="dcterms:W3CDTF">2023-08-08T08:59:43Z</dcterms:modified>
</cp:coreProperties>
</file>