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290" r:id="rId2"/>
    <p:sldId id="297" r:id="rId3"/>
    <p:sldId id="298" r:id="rId4"/>
    <p:sldId id="299" r:id="rId5"/>
    <p:sldId id="300" r:id="rId6"/>
    <p:sldId id="301" r:id="rId7"/>
    <p:sldId id="302" r:id="rId8"/>
    <p:sldId id="303" r:id="rId9"/>
  </p:sldIdLst>
  <p:sldSz cx="9144000" cy="6858000" type="screen4x3"/>
  <p:notesSz cx="6735763" cy="9866313"/>
  <p:defaultTextStyle>
    <a:defPPr>
      <a:defRPr lang="ja-JP"/>
    </a:defPPr>
    <a:lvl1pPr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EED7"/>
    <a:srgbClr val="03A63C"/>
    <a:srgbClr val="E1EFD8"/>
    <a:srgbClr val="FFFF0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399" autoAdjust="0"/>
    <p:restoredTop sz="71059" autoAdjust="0"/>
  </p:normalViewPr>
  <p:slideViewPr>
    <p:cSldViewPr>
      <p:cViewPr varScale="1">
        <p:scale>
          <a:sx n="74" d="100"/>
          <a:sy n="74" d="100"/>
        </p:scale>
        <p:origin x="2178" y="54"/>
      </p:cViewPr>
      <p:guideLst>
        <p:guide orient="horz" pos="2160"/>
        <p:guide pos="2880"/>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66" d="100"/>
        <a:sy n="66" d="100"/>
      </p:scale>
      <p:origin x="0" y="0"/>
    </p:cViewPr>
  </p:sorterViewPr>
  <p:notesViewPr>
    <p:cSldViewPr>
      <p:cViewPr varScale="1">
        <p:scale>
          <a:sx n="88" d="100"/>
          <a:sy n="88" d="100"/>
        </p:scale>
        <p:origin x="3852"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 1">
            <a:extLst>
              <a:ext uri="{FF2B5EF4-FFF2-40B4-BE49-F238E27FC236}">
                <a16:creationId xmlns:a16="http://schemas.microsoft.com/office/drawing/2014/main" id="{CEB93405-678F-1C06-FD1B-3A44D9068525}"/>
              </a:ext>
            </a:extLst>
          </p:cNvPr>
          <p:cNvSpPr>
            <a:spLocks noGrp="1"/>
          </p:cNvSpPr>
          <p:nvPr>
            <p:ph type="hdr" sz="quarter"/>
          </p:nvPr>
        </p:nvSpPr>
        <p:spPr>
          <a:xfrm>
            <a:off x="0" y="0"/>
            <a:ext cx="2919413" cy="493713"/>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defRPr>
            </a:lvl1pPr>
          </a:lstStyle>
          <a:p>
            <a:pPr>
              <a:defRPr/>
            </a:pPr>
            <a:endParaRPr lang="ja-JP" altLang="en-US"/>
          </a:p>
        </p:txBody>
      </p:sp>
      <p:sp>
        <p:nvSpPr>
          <p:cNvPr id="3" name="日付プレースホルダ 2">
            <a:extLst>
              <a:ext uri="{FF2B5EF4-FFF2-40B4-BE49-F238E27FC236}">
                <a16:creationId xmlns:a16="http://schemas.microsoft.com/office/drawing/2014/main" id="{5FB73D9A-7C12-ADF6-5DE6-E679BFC1CDC1}"/>
              </a:ext>
            </a:extLst>
          </p:cNvPr>
          <p:cNvSpPr>
            <a:spLocks noGrp="1"/>
          </p:cNvSpPr>
          <p:nvPr>
            <p:ph type="dt" idx="1"/>
          </p:nvPr>
        </p:nvSpPr>
        <p:spPr>
          <a:xfrm>
            <a:off x="3814763" y="0"/>
            <a:ext cx="2919412" cy="493713"/>
          </a:xfrm>
          <a:prstGeom prst="rect">
            <a:avLst/>
          </a:prstGeom>
        </p:spPr>
        <p:txBody>
          <a:bodyPr vert="horz" lIns="91440" tIns="45720" rIns="91440" bIns="45720" rtlCol="0"/>
          <a:lstStyle>
            <a:lvl1pPr algn="r" eaLnBrk="1" fontAlgn="auto" hangingPunct="1">
              <a:spcBef>
                <a:spcPts val="0"/>
              </a:spcBef>
              <a:spcAft>
                <a:spcPts val="0"/>
              </a:spcAft>
              <a:defRPr sz="1200">
                <a:latin typeface="+mn-lt"/>
                <a:ea typeface="+mn-ea"/>
              </a:defRPr>
            </a:lvl1pPr>
          </a:lstStyle>
          <a:p>
            <a:pPr>
              <a:defRPr/>
            </a:pPr>
            <a:fld id="{8DEE78DF-623C-4B1D-8380-6DED6B60B9F5}" type="datetimeFigureOut">
              <a:rPr lang="ja-JP" altLang="en-US"/>
              <a:pPr>
                <a:defRPr/>
              </a:pPr>
              <a:t>2023/8/8</a:t>
            </a:fld>
            <a:endParaRPr lang="ja-JP" altLang="en-US"/>
          </a:p>
        </p:txBody>
      </p:sp>
      <p:sp>
        <p:nvSpPr>
          <p:cNvPr id="4" name="スライド イメージ プレースホルダ 3">
            <a:extLst>
              <a:ext uri="{FF2B5EF4-FFF2-40B4-BE49-F238E27FC236}">
                <a16:creationId xmlns:a16="http://schemas.microsoft.com/office/drawing/2014/main" id="{6B5604F4-45F9-F9FC-FD6A-665D7F652D9C}"/>
              </a:ext>
            </a:extLst>
          </p:cNvPr>
          <p:cNvSpPr>
            <a:spLocks noGrp="1" noRot="1" noChangeAspect="1"/>
          </p:cNvSpPr>
          <p:nvPr>
            <p:ph type="sldImg" idx="2"/>
          </p:nvPr>
        </p:nvSpPr>
        <p:spPr>
          <a:xfrm>
            <a:off x="901700" y="739775"/>
            <a:ext cx="4932363" cy="3700463"/>
          </a:xfrm>
          <a:prstGeom prst="rect">
            <a:avLst/>
          </a:prstGeom>
          <a:noFill/>
          <a:ln w="12700">
            <a:solidFill>
              <a:prstClr val="black"/>
            </a:solidFill>
          </a:ln>
        </p:spPr>
        <p:txBody>
          <a:bodyPr vert="horz" lIns="91440" tIns="45720" rIns="91440" bIns="45720" rtlCol="0" anchor="ctr"/>
          <a:lstStyle/>
          <a:p>
            <a:pPr lvl="0"/>
            <a:endParaRPr lang="ja-JP" altLang="en-US" noProof="0"/>
          </a:p>
        </p:txBody>
      </p:sp>
      <p:sp>
        <p:nvSpPr>
          <p:cNvPr id="5" name="ノート プレースホルダ 4">
            <a:extLst>
              <a:ext uri="{FF2B5EF4-FFF2-40B4-BE49-F238E27FC236}">
                <a16:creationId xmlns:a16="http://schemas.microsoft.com/office/drawing/2014/main" id="{6E9CEEC6-E132-BDF1-1BA7-44BAB479D10B}"/>
              </a:ext>
            </a:extLst>
          </p:cNvPr>
          <p:cNvSpPr>
            <a:spLocks noGrp="1"/>
          </p:cNvSpPr>
          <p:nvPr>
            <p:ph type="body" sz="quarter" idx="3"/>
          </p:nvPr>
        </p:nvSpPr>
        <p:spPr>
          <a:xfrm>
            <a:off x="673100" y="4686300"/>
            <a:ext cx="5389563" cy="4440238"/>
          </a:xfrm>
          <a:prstGeom prst="rect">
            <a:avLst/>
          </a:prstGeom>
        </p:spPr>
        <p:txBody>
          <a:bodyPr vert="horz" lIns="91440" tIns="45720" rIns="91440" bIns="45720" rtlCol="0">
            <a:normAutofit/>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 5">
            <a:extLst>
              <a:ext uri="{FF2B5EF4-FFF2-40B4-BE49-F238E27FC236}">
                <a16:creationId xmlns:a16="http://schemas.microsoft.com/office/drawing/2014/main" id="{64F94DE9-F4D9-81EC-6BAD-2035DCAA8159}"/>
              </a:ext>
            </a:extLst>
          </p:cNvPr>
          <p:cNvSpPr>
            <a:spLocks noGrp="1"/>
          </p:cNvSpPr>
          <p:nvPr>
            <p:ph type="ftr" sz="quarter" idx="4"/>
          </p:nvPr>
        </p:nvSpPr>
        <p:spPr>
          <a:xfrm>
            <a:off x="0" y="9371013"/>
            <a:ext cx="2919413" cy="493712"/>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defRPr>
            </a:lvl1pPr>
          </a:lstStyle>
          <a:p>
            <a:pPr>
              <a:defRPr/>
            </a:pPr>
            <a:endParaRPr lang="ja-JP" altLang="en-US"/>
          </a:p>
        </p:txBody>
      </p:sp>
      <p:sp>
        <p:nvSpPr>
          <p:cNvPr id="7" name="スライド番号プレースホルダ 6">
            <a:extLst>
              <a:ext uri="{FF2B5EF4-FFF2-40B4-BE49-F238E27FC236}">
                <a16:creationId xmlns:a16="http://schemas.microsoft.com/office/drawing/2014/main" id="{C1644840-3680-7DC7-3AA7-7E0DB2A02FFC}"/>
              </a:ext>
            </a:extLst>
          </p:cNvPr>
          <p:cNvSpPr>
            <a:spLocks noGrp="1"/>
          </p:cNvSpPr>
          <p:nvPr>
            <p:ph type="sldNum" sz="quarter" idx="5"/>
          </p:nvPr>
        </p:nvSpPr>
        <p:spPr>
          <a:xfrm>
            <a:off x="3814763" y="9371013"/>
            <a:ext cx="2919412" cy="493712"/>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11DC1402-8173-4FAD-8889-1E55CF206AD9}"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a:bodyPr>
          <a:lstStyle/>
          <a:p>
            <a:r>
              <a:rPr kumimoji="1" lang="ja-JP" altLang="en-US" dirty="0"/>
              <a:t>トラック、ダンプトラック</a:t>
            </a:r>
            <a:r>
              <a:rPr kumimoji="1" lang="ja-JP" altLang="en-US" dirty="0">
                <a:solidFill>
                  <a:srgbClr val="FF0000"/>
                </a:solidFill>
              </a:rPr>
              <a:t>における省燃費運転のポイントです。</a:t>
            </a:r>
            <a:endParaRPr kumimoji="1" lang="en-US" altLang="ja-JP" dirty="0">
              <a:solidFill>
                <a:srgbClr val="FF0000"/>
              </a:solidFill>
            </a:endParaRPr>
          </a:p>
          <a:p>
            <a:endParaRPr kumimoji="1" lang="en-US" altLang="ja-JP" dirty="0"/>
          </a:p>
          <a:p>
            <a:r>
              <a:rPr kumimoji="1" lang="ja-JP" altLang="en-US" dirty="0"/>
              <a:t>①必要最低限のアイドリング</a:t>
            </a:r>
            <a:endParaRPr kumimoji="1" lang="en-US" altLang="ja-JP" dirty="0"/>
          </a:p>
          <a:p>
            <a:endParaRPr kumimoji="1" lang="en-US" altLang="ja-JP" dirty="0"/>
          </a:p>
          <a:p>
            <a:r>
              <a:rPr kumimoji="1" lang="ja-JP" altLang="en-US" dirty="0"/>
              <a:t>ディーゼルエンジン車、ガソリンエンジン車の暖機運転についてです。</a:t>
            </a:r>
            <a:endParaRPr kumimoji="1" lang="en-US" altLang="ja-JP" dirty="0"/>
          </a:p>
          <a:p>
            <a:r>
              <a:rPr kumimoji="1" lang="ja-JP" altLang="en-US" dirty="0"/>
              <a:t>エンジン始動時の暖機運転は、水温計の針が動き出す程度の「必要最低限のアイドリング」で</a:t>
            </a:r>
            <a:r>
              <a:rPr kumimoji="1" lang="en-US" altLang="ja-JP" dirty="0"/>
              <a:t>OK</a:t>
            </a:r>
            <a:r>
              <a:rPr kumimoji="1" lang="ja-JP" altLang="en-US" dirty="0"/>
              <a:t>です。</a:t>
            </a:r>
            <a:endParaRPr kumimoji="1" lang="en-US" altLang="ja-JP" dirty="0"/>
          </a:p>
          <a:p>
            <a:r>
              <a:rPr kumimoji="1" lang="ja-JP" altLang="en-US" dirty="0"/>
              <a:t>５分ほどを目安としてください。</a:t>
            </a:r>
          </a:p>
          <a:p>
            <a:endParaRPr kumimoji="1" lang="en-US" altLang="ja-JP" dirty="0"/>
          </a:p>
          <a:p>
            <a:r>
              <a:rPr kumimoji="1" lang="ja-JP" altLang="en-US" dirty="0"/>
              <a:t>また、「荷の積み下ろし」「待機・休憩時間」は出来るだけエンジンをストップする事を心がけ、</a:t>
            </a:r>
            <a:endParaRPr kumimoji="1" lang="en-US" altLang="ja-JP" dirty="0"/>
          </a:p>
          <a:p>
            <a:r>
              <a:rPr kumimoji="1" lang="ja-JP" altLang="en-US" dirty="0"/>
              <a:t>停車時間が</a:t>
            </a:r>
            <a:r>
              <a:rPr kumimoji="1" lang="en-US" altLang="ja-JP" dirty="0"/>
              <a:t>20</a:t>
            </a:r>
            <a:r>
              <a:rPr kumimoji="1" lang="ja-JP" altLang="en-US" dirty="0"/>
              <a:t>秒を越える場合には、エンジンをストップするようにしましょう。</a:t>
            </a:r>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pPr>
              <a:defRPr/>
            </a:pPr>
            <a:fld id="{11DC1402-8173-4FAD-8889-1E55CF206AD9}" type="slidenum">
              <a:rPr lang="ja-JP" altLang="en-US" smtClean="0"/>
              <a:pPr>
                <a:defRPr/>
              </a:pPr>
              <a:t>1</a:t>
            </a:fld>
            <a:endParaRPr lang="ja-JP" altLang="en-US"/>
          </a:p>
        </p:txBody>
      </p:sp>
    </p:spTree>
    <p:extLst>
      <p:ext uri="{BB962C8B-B14F-4D97-AF65-F5344CB8AC3E}">
        <p14:creationId xmlns:p14="http://schemas.microsoft.com/office/powerpoint/2010/main" val="26464112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②急発進、急加速を避ける</a:t>
            </a:r>
            <a:endParaRPr kumimoji="1" lang="en-US" altLang="ja-JP" dirty="0"/>
          </a:p>
          <a:p>
            <a:endParaRPr kumimoji="1" lang="en-US" altLang="ja-JP" dirty="0"/>
          </a:p>
          <a:p>
            <a:r>
              <a:rPr kumimoji="1" lang="ja-JP" altLang="en-US" dirty="0"/>
              <a:t>停止状態から発進する場合の注意点です。</a:t>
            </a:r>
            <a:endParaRPr kumimoji="1" lang="en-US" altLang="ja-JP" dirty="0"/>
          </a:p>
          <a:p>
            <a:endParaRPr kumimoji="1" lang="en-US" altLang="ja-JP" dirty="0"/>
          </a:p>
          <a:p>
            <a:r>
              <a:rPr kumimoji="1" lang="ja-JP" altLang="en-US" dirty="0"/>
              <a:t>エンジンは高回転になるほど出力が増えますが、それにともない燃料消費が増加します。</a:t>
            </a:r>
            <a:endParaRPr kumimoji="1" lang="en-US" altLang="ja-JP" dirty="0"/>
          </a:p>
          <a:p>
            <a:r>
              <a:rPr kumimoji="1" lang="ja-JP" altLang="en-US" dirty="0"/>
              <a:t>そのため、タコメーター内の緑の部分、エンジン回転数が毎分</a:t>
            </a:r>
            <a:r>
              <a:rPr kumimoji="1" lang="en-US" altLang="ja-JP" dirty="0"/>
              <a:t>1200</a:t>
            </a:r>
            <a:r>
              <a:rPr kumimoji="1" lang="ja-JP" altLang="en-US" dirty="0"/>
              <a:t>～</a:t>
            </a:r>
            <a:r>
              <a:rPr kumimoji="1" lang="en-US" altLang="ja-JP" dirty="0"/>
              <a:t>1500</a:t>
            </a:r>
            <a:r>
              <a:rPr kumimoji="1" lang="ja-JP" altLang="en-US" dirty="0"/>
              <a:t>回転のグリーンゾーンでのシフトアップが重要となります。</a:t>
            </a:r>
            <a:endParaRPr kumimoji="1" lang="en-US" altLang="ja-JP" dirty="0"/>
          </a:p>
          <a:p>
            <a:r>
              <a:rPr kumimoji="1" lang="ja-JP" altLang="en-US" dirty="0"/>
              <a:t>これを実施するために、アクセルはゆっくりと踏み込むのがポイントとなります。</a:t>
            </a:r>
            <a:endParaRPr kumimoji="1" lang="en-US" altLang="ja-JP" dirty="0"/>
          </a:p>
          <a:p>
            <a:endParaRPr kumimoji="1" lang="en-US" altLang="ja-JP" dirty="0"/>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a:t>また、</a:t>
            </a:r>
            <a:r>
              <a:rPr lang="ja-JP" altLang="en-US" dirty="0">
                <a:latin typeface="ＭＳ Ｐゴシック" panose="020B0600070205080204" pitchFamily="50" charset="-128"/>
              </a:rPr>
              <a:t>ゆるやかな発進・加速は安全運転にもつながります。</a:t>
            </a:r>
            <a:endParaRPr lang="en-US" altLang="ja-JP" dirty="0">
              <a:latin typeface="ＭＳ Ｐゴシック" panose="020B0600070205080204" pitchFamily="50" charset="-128"/>
            </a:endParaRPr>
          </a:p>
        </p:txBody>
      </p:sp>
      <p:sp>
        <p:nvSpPr>
          <p:cNvPr id="4" name="スライド番号プレースホルダー 3"/>
          <p:cNvSpPr>
            <a:spLocks noGrp="1"/>
          </p:cNvSpPr>
          <p:nvPr>
            <p:ph type="sldNum" sz="quarter" idx="5"/>
          </p:nvPr>
        </p:nvSpPr>
        <p:spPr/>
        <p:txBody>
          <a:bodyPr/>
          <a:lstStyle/>
          <a:p>
            <a:pPr>
              <a:defRPr/>
            </a:pPr>
            <a:fld id="{11DC1402-8173-4FAD-8889-1E55CF206AD9}" type="slidenum">
              <a:rPr lang="ja-JP" altLang="en-US" smtClean="0"/>
              <a:pPr>
                <a:defRPr/>
              </a:pPr>
              <a:t>2</a:t>
            </a:fld>
            <a:endParaRPr lang="ja-JP" altLang="en-US"/>
          </a:p>
        </p:txBody>
      </p:sp>
    </p:spTree>
    <p:extLst>
      <p:ext uri="{BB962C8B-B14F-4D97-AF65-F5344CB8AC3E}">
        <p14:creationId xmlns:p14="http://schemas.microsoft.com/office/powerpoint/2010/main" val="27823269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③早めのシフトアップ</a:t>
            </a:r>
            <a:endParaRPr kumimoji="1" lang="en-US" altLang="ja-JP" dirty="0"/>
          </a:p>
          <a:p>
            <a:endParaRPr kumimoji="1" lang="en-US" altLang="ja-JP" dirty="0"/>
          </a:p>
          <a:p>
            <a:r>
              <a:rPr kumimoji="1" lang="ja-JP" altLang="en-US" dirty="0"/>
              <a:t>早めにシフトアップをすることで、常にエンジン回転数が低くなり、燃費が向上します。</a:t>
            </a:r>
            <a:endParaRPr kumimoji="1" lang="en-US" altLang="ja-JP" dirty="0"/>
          </a:p>
          <a:p>
            <a:r>
              <a:rPr kumimoji="1" lang="ja-JP" altLang="en-US" dirty="0"/>
              <a:t>グリーンゾーンを超えない回転数でのシフトアップを心がけながら、意識的に一段上のギアで運転してみましょう。</a:t>
            </a:r>
          </a:p>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11DC1402-8173-4FAD-8889-1E55CF206AD9}" type="slidenum">
              <a:rPr lang="ja-JP" altLang="en-US" smtClean="0"/>
              <a:pPr>
                <a:defRPr/>
              </a:pPr>
              <a:t>3</a:t>
            </a:fld>
            <a:endParaRPr lang="ja-JP" altLang="en-US"/>
          </a:p>
        </p:txBody>
      </p:sp>
    </p:spTree>
    <p:extLst>
      <p:ext uri="{BB962C8B-B14F-4D97-AF65-F5344CB8AC3E}">
        <p14:creationId xmlns:p14="http://schemas.microsoft.com/office/powerpoint/2010/main" val="5776939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④一定速運転の励行</a:t>
            </a:r>
            <a:endParaRPr kumimoji="1" lang="en-US" altLang="ja-JP" dirty="0"/>
          </a:p>
          <a:p>
            <a:endParaRPr kumimoji="1" lang="en-US" altLang="ja-JP" dirty="0"/>
          </a:p>
          <a:p>
            <a:r>
              <a:rPr kumimoji="1" lang="ja-JP" altLang="en-US" dirty="0"/>
              <a:t>加速と減速を繰り返す波状運転は燃費の悪化を招きます。</a:t>
            </a:r>
            <a:endParaRPr kumimoji="1" lang="en-US" altLang="ja-JP" dirty="0"/>
          </a:p>
          <a:p>
            <a:r>
              <a:rPr kumimoji="1" lang="ja-JP" altLang="en-US" dirty="0"/>
              <a:t>速度ムラの無い、一定した運転、「定速運転」を目指しましょう。</a:t>
            </a:r>
            <a:endParaRPr kumimoji="1" lang="en-US" altLang="ja-JP" dirty="0"/>
          </a:p>
          <a:p>
            <a:endParaRPr kumimoji="1" lang="en-US" altLang="ja-JP" dirty="0"/>
          </a:p>
          <a:p>
            <a:r>
              <a:rPr kumimoji="1" lang="ja-JP" altLang="en-US" dirty="0"/>
              <a:t>定速運転を実施することで、</a:t>
            </a:r>
            <a:r>
              <a:rPr kumimoji="1" lang="en-US" altLang="ja-JP" dirty="0"/>
              <a:t>30</a:t>
            </a:r>
            <a:r>
              <a:rPr kumimoji="1" lang="ja-JP" altLang="en-US" dirty="0"/>
              <a:t>％以上の燃費改善が期待できます。</a:t>
            </a:r>
            <a:endParaRPr kumimoji="1" lang="en-US" altLang="ja-JP"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dirty="0">
                <a:latin typeface="ＭＳ Ｐゴシック" panose="020B0600070205080204" pitchFamily="50" charset="-128"/>
              </a:rPr>
              <a:t>車間距離をなるべくあけて運転することが定速運転のポイントです。</a:t>
            </a:r>
            <a:endParaRPr lang="en-US" altLang="ja-JP" dirty="0">
              <a:latin typeface="ＭＳ Ｐゴシック" panose="020B0600070205080204" pitchFamily="50" charset="-128"/>
            </a:endParaRPr>
          </a:p>
        </p:txBody>
      </p:sp>
      <p:sp>
        <p:nvSpPr>
          <p:cNvPr id="4" name="スライド番号プレースホルダー 3"/>
          <p:cNvSpPr>
            <a:spLocks noGrp="1"/>
          </p:cNvSpPr>
          <p:nvPr>
            <p:ph type="sldNum" sz="quarter" idx="5"/>
          </p:nvPr>
        </p:nvSpPr>
        <p:spPr/>
        <p:txBody>
          <a:bodyPr/>
          <a:lstStyle/>
          <a:p>
            <a:pPr>
              <a:defRPr/>
            </a:pPr>
            <a:fld id="{11DC1402-8173-4FAD-8889-1E55CF206AD9}" type="slidenum">
              <a:rPr lang="ja-JP" altLang="en-US" smtClean="0"/>
              <a:pPr>
                <a:defRPr/>
              </a:pPr>
              <a:t>4</a:t>
            </a:fld>
            <a:endParaRPr lang="ja-JP" altLang="en-US"/>
          </a:p>
        </p:txBody>
      </p:sp>
    </p:spTree>
    <p:extLst>
      <p:ext uri="{BB962C8B-B14F-4D97-AF65-F5344CB8AC3E}">
        <p14:creationId xmlns:p14="http://schemas.microsoft.com/office/powerpoint/2010/main" val="28136043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⑤エンジンブレーキの活用</a:t>
            </a:r>
            <a:endParaRPr kumimoji="1" lang="en-US" altLang="ja-JP" dirty="0"/>
          </a:p>
          <a:p>
            <a:endParaRPr kumimoji="1" lang="en-US" altLang="ja-JP"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dirty="0">
                <a:latin typeface="ＭＳ Ｐゴシック" panose="020B0600070205080204" pitchFamily="50" charset="-128"/>
              </a:rPr>
              <a:t>赤信号では早めにアクセルオフし、エンジンブレーキを使用しましょう。</a:t>
            </a:r>
            <a:endParaRPr lang="en-US" altLang="ja-JP" dirty="0">
              <a:latin typeface="ＭＳ Ｐゴシック" panose="020B0600070205080204" pitchFamily="50"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dirty="0">
                <a:latin typeface="ＭＳ Ｐゴシック" panose="020B0600070205080204" pitchFamily="50" charset="-128"/>
              </a:rPr>
              <a:t>燃料の削減、急ブレーキ回避による安全性の向上にもつながります。</a:t>
            </a:r>
            <a:endParaRPr lang="en-US" altLang="ja-JP" dirty="0">
              <a:latin typeface="ＭＳ Ｐゴシック" panose="020B0600070205080204" pitchFamily="50"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ja-JP" dirty="0">
              <a:latin typeface="ＭＳ Ｐゴシック" panose="020B0600070205080204" pitchFamily="50"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dirty="0">
                <a:latin typeface="ＭＳ Ｐゴシック" panose="020B0600070205080204" pitchFamily="50" charset="-128"/>
              </a:rPr>
              <a:t>赤信号を確認➡アクセルオフ➡エンジンブレーキの状態で徐々に減速➡停止位置近くでフットブレーキで停車</a:t>
            </a:r>
            <a:endParaRPr lang="en-US" altLang="ja-JP" dirty="0">
              <a:latin typeface="ＭＳ Ｐゴシック" panose="020B0600070205080204" pitchFamily="50"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dirty="0">
                <a:latin typeface="ＭＳ Ｐゴシック" panose="020B0600070205080204" pitchFamily="50" charset="-128"/>
              </a:rPr>
              <a:t>という理想的な停止をこころがけましょう。</a:t>
            </a:r>
            <a:endParaRPr lang="en-US" altLang="ja-JP" dirty="0">
              <a:latin typeface="ＭＳ Ｐゴシック" panose="020B0600070205080204" pitchFamily="50"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dirty="0">
                <a:latin typeface="ＭＳ Ｐゴシック" panose="020B0600070205080204" pitchFamily="50" charset="-128"/>
              </a:rPr>
              <a:t>燃料を噴射しない時間を長くする、より高度な省燃費運転を目指しましょう。</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11DC1402-8173-4FAD-8889-1E55CF206AD9}" type="slidenum">
              <a:rPr lang="ja-JP" altLang="en-US" smtClean="0"/>
              <a:pPr>
                <a:defRPr/>
              </a:pPr>
              <a:t>5</a:t>
            </a:fld>
            <a:endParaRPr lang="ja-JP" altLang="en-US"/>
          </a:p>
        </p:txBody>
      </p:sp>
    </p:spTree>
    <p:extLst>
      <p:ext uri="{BB962C8B-B14F-4D97-AF65-F5344CB8AC3E}">
        <p14:creationId xmlns:p14="http://schemas.microsoft.com/office/powerpoint/2010/main" val="13590807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⑥下り坂でのエンジンブレーキと補助ブレーキの併用</a:t>
            </a:r>
            <a:endParaRPr kumimoji="1" lang="en-US" altLang="ja-JP" dirty="0"/>
          </a:p>
          <a:p>
            <a:endParaRPr kumimoji="1" lang="en-US" altLang="ja-JP" dirty="0"/>
          </a:p>
          <a:p>
            <a:r>
              <a:rPr kumimoji="1" lang="ja-JP" altLang="en-US" dirty="0"/>
              <a:t>下り坂では坂の勾配や積載量に合わせて、エンジンブレーキと補助ブレーキをこまめに選択しましょう。</a:t>
            </a:r>
            <a:endParaRPr kumimoji="1" lang="en-US" altLang="ja-JP" dirty="0"/>
          </a:p>
          <a:p>
            <a:r>
              <a:rPr kumimoji="1" lang="ja-JP" altLang="en-US" dirty="0"/>
              <a:t>補助ブレーキを使用することで、フットブレーキのフェード現象やペーパーロック現象を防止できます。</a:t>
            </a:r>
            <a:endParaRPr kumimoji="1" lang="en-US" altLang="ja-JP" dirty="0"/>
          </a:p>
          <a:p>
            <a:r>
              <a:rPr kumimoji="1" lang="ja-JP" altLang="en-US" dirty="0"/>
              <a:t>また、フットブレーキへの負担が減ることで、ブレーキパッドの長寿命化にもつながります。</a:t>
            </a:r>
            <a:endParaRPr kumimoji="1" lang="en-US" altLang="ja-JP" dirty="0"/>
          </a:p>
          <a:p>
            <a:endParaRPr kumimoji="1" lang="en-US" altLang="ja-JP" dirty="0"/>
          </a:p>
          <a:p>
            <a:r>
              <a:rPr kumimoji="1" lang="ja-JP" altLang="en-US" dirty="0"/>
              <a:t>なお、定速走行時や停車前の補助ブレーキの使用には前のスライドで述べた様に注意が必要です。</a:t>
            </a:r>
            <a:endParaRPr kumimoji="1" lang="en-US" altLang="ja-JP" dirty="0"/>
          </a:p>
        </p:txBody>
      </p:sp>
      <p:sp>
        <p:nvSpPr>
          <p:cNvPr id="4" name="スライド番号プレースホルダー 3"/>
          <p:cNvSpPr>
            <a:spLocks noGrp="1"/>
          </p:cNvSpPr>
          <p:nvPr>
            <p:ph type="sldNum" sz="quarter" idx="5"/>
          </p:nvPr>
        </p:nvSpPr>
        <p:spPr/>
        <p:txBody>
          <a:bodyPr/>
          <a:lstStyle/>
          <a:p>
            <a:pPr>
              <a:defRPr/>
            </a:pPr>
            <a:fld id="{11DC1402-8173-4FAD-8889-1E55CF206AD9}" type="slidenum">
              <a:rPr lang="ja-JP" altLang="en-US" smtClean="0"/>
              <a:pPr>
                <a:defRPr/>
              </a:pPr>
              <a:t>6</a:t>
            </a:fld>
            <a:endParaRPr lang="ja-JP" altLang="en-US"/>
          </a:p>
        </p:txBody>
      </p:sp>
    </p:spTree>
    <p:extLst>
      <p:ext uri="{BB962C8B-B14F-4D97-AF65-F5344CB8AC3E}">
        <p14:creationId xmlns:p14="http://schemas.microsoft.com/office/powerpoint/2010/main" val="31219104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⑦経済速度での走行</a:t>
            </a:r>
            <a:endParaRPr kumimoji="1" lang="en-US" altLang="ja-JP" dirty="0"/>
          </a:p>
          <a:p>
            <a:endParaRPr kumimoji="1" lang="en-US" altLang="ja-JP" dirty="0"/>
          </a:p>
          <a:p>
            <a:r>
              <a:rPr kumimoji="1" lang="ja-JP" altLang="en-US" dirty="0"/>
              <a:t>経済速度とは、円滑な交通を乱すことなく、できるだけ低いエンジン回転数で効率良く走れるスピードのことをいいます。</a:t>
            </a:r>
            <a:endParaRPr kumimoji="1" lang="en-US" altLang="ja-JP" dirty="0"/>
          </a:p>
          <a:p>
            <a:endParaRPr kumimoji="1" lang="en-US" altLang="ja-JP" dirty="0"/>
          </a:p>
          <a:p>
            <a:r>
              <a:rPr kumimoji="1" lang="ja-JP" altLang="en-US" dirty="0"/>
              <a:t>高速道路では</a:t>
            </a:r>
            <a:r>
              <a:rPr kumimoji="1" lang="en-US" altLang="ja-JP" dirty="0"/>
              <a:t>80km/h</a:t>
            </a:r>
            <a:r>
              <a:rPr kumimoji="1" lang="ja-JP" altLang="en-US" dirty="0"/>
              <a:t>、一般道路では</a:t>
            </a:r>
            <a:r>
              <a:rPr kumimoji="1" lang="en-US" altLang="ja-JP" dirty="0"/>
              <a:t>50km/h</a:t>
            </a:r>
            <a:r>
              <a:rPr kumimoji="1" lang="ja-JP" altLang="en-US" dirty="0"/>
              <a:t>以下を目安に走行しましょう。</a:t>
            </a:r>
          </a:p>
          <a:p>
            <a:endParaRPr kumimoji="1" lang="en-US" altLang="ja-JP" dirty="0"/>
          </a:p>
          <a:p>
            <a:r>
              <a:rPr kumimoji="1" lang="ja-JP" altLang="en-US" dirty="0"/>
              <a:t>定速走行や、上り坂では坂の手前での加速をするなど、省燃費をこころがけましょう。</a:t>
            </a:r>
          </a:p>
        </p:txBody>
      </p:sp>
      <p:sp>
        <p:nvSpPr>
          <p:cNvPr id="4" name="スライド番号プレースホルダー 3"/>
          <p:cNvSpPr>
            <a:spLocks noGrp="1"/>
          </p:cNvSpPr>
          <p:nvPr>
            <p:ph type="sldNum" sz="quarter" idx="5"/>
          </p:nvPr>
        </p:nvSpPr>
        <p:spPr/>
        <p:txBody>
          <a:bodyPr/>
          <a:lstStyle/>
          <a:p>
            <a:pPr>
              <a:defRPr/>
            </a:pPr>
            <a:fld id="{11DC1402-8173-4FAD-8889-1E55CF206AD9}" type="slidenum">
              <a:rPr lang="ja-JP" altLang="en-US" smtClean="0"/>
              <a:pPr>
                <a:defRPr/>
              </a:pPr>
              <a:t>7</a:t>
            </a:fld>
            <a:endParaRPr lang="ja-JP" altLang="en-US"/>
          </a:p>
        </p:txBody>
      </p:sp>
    </p:spTree>
    <p:extLst>
      <p:ext uri="{BB962C8B-B14F-4D97-AF65-F5344CB8AC3E}">
        <p14:creationId xmlns:p14="http://schemas.microsoft.com/office/powerpoint/2010/main" val="26869057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fontScale="85000" lnSpcReduction="10000"/>
          </a:bodyPr>
          <a:lstStyle/>
          <a:p>
            <a:r>
              <a:rPr kumimoji="1" lang="ja-JP" altLang="en-US" dirty="0"/>
              <a:t>日頃の点検・整備の励行が、省燃費運転は基より、安全運転につながります。</a:t>
            </a:r>
            <a:endParaRPr kumimoji="1" lang="en-US" altLang="ja-JP" dirty="0"/>
          </a:p>
          <a:p>
            <a:r>
              <a:rPr kumimoji="1" lang="ja-JP" altLang="en-US" dirty="0"/>
              <a:t>「安全とエコにつながる点検」として、自分の手や目で確認しながら実施しましょう。</a:t>
            </a:r>
            <a:endParaRPr kumimoji="1" lang="en-US" altLang="ja-JP" dirty="0"/>
          </a:p>
          <a:p>
            <a:endParaRPr kumimoji="1" lang="en-US" altLang="ja-JP" dirty="0"/>
          </a:p>
          <a:p>
            <a:r>
              <a:rPr kumimoji="1" lang="ja-JP" altLang="en-US" dirty="0"/>
              <a:t>⑧空気抵抗の低減</a:t>
            </a:r>
            <a:endParaRPr kumimoji="1" lang="en-US" altLang="ja-JP" dirty="0"/>
          </a:p>
          <a:p>
            <a:r>
              <a:rPr kumimoji="1" lang="ja-JP" altLang="en-US" dirty="0"/>
              <a:t>ウィンドデフレクター、エアダムスカート等のエアロパーツの取付けは、空気抵抗を低減し、燃費向上につながります。</a:t>
            </a:r>
            <a:endParaRPr kumimoji="1" lang="en-US" altLang="ja-JP" dirty="0"/>
          </a:p>
          <a:p>
            <a:endParaRPr kumimoji="1" lang="en-US" altLang="ja-JP" dirty="0"/>
          </a:p>
          <a:p>
            <a:r>
              <a:rPr kumimoji="1" lang="ja-JP" altLang="en-US" dirty="0"/>
              <a:t>⑨タイヤの空気圧の適正化</a:t>
            </a:r>
            <a:endParaRPr kumimoji="1" lang="en-US" altLang="ja-JP" dirty="0"/>
          </a:p>
          <a:p>
            <a:r>
              <a:rPr kumimoji="1" lang="ja-JP" altLang="en-US" dirty="0"/>
              <a:t>タイヤの空気圧が</a:t>
            </a:r>
            <a:r>
              <a:rPr kumimoji="1" lang="en-US" altLang="ja-JP" dirty="0"/>
              <a:t>-10</a:t>
            </a:r>
            <a:r>
              <a:rPr kumimoji="1" lang="ja-JP" altLang="en-US" dirty="0"/>
              <a:t>％の状態で走行すると、燃費が</a:t>
            </a:r>
            <a:r>
              <a:rPr kumimoji="1" lang="en-US" altLang="ja-JP" dirty="0"/>
              <a:t>1.5</a:t>
            </a:r>
            <a:r>
              <a:rPr kumimoji="1" lang="ja-JP" altLang="en-US" dirty="0"/>
              <a:t>％、</a:t>
            </a:r>
            <a:r>
              <a:rPr kumimoji="1" lang="en-US" altLang="ja-JP" dirty="0"/>
              <a:t>-20</a:t>
            </a:r>
            <a:r>
              <a:rPr kumimoji="1" lang="ja-JP" altLang="en-US" dirty="0"/>
              <a:t>％では</a:t>
            </a:r>
            <a:r>
              <a:rPr kumimoji="1" lang="en-US" altLang="ja-JP" dirty="0"/>
              <a:t>3.0</a:t>
            </a:r>
            <a:r>
              <a:rPr kumimoji="1" lang="ja-JP" altLang="en-US" dirty="0"/>
              <a:t>％悪化します。</a:t>
            </a:r>
            <a:endParaRPr kumimoji="1" lang="en-US" altLang="ja-JP" dirty="0"/>
          </a:p>
          <a:p>
            <a:r>
              <a:rPr kumimoji="1" lang="ja-JP" altLang="en-US" dirty="0"/>
              <a:t>反対にタイヤの空気圧が高いと、バースト、センター摩耗、乗り心地の悪化等の問題が生じます。</a:t>
            </a:r>
          </a:p>
          <a:p>
            <a:endParaRPr kumimoji="1" lang="en-US" altLang="ja-JP" dirty="0"/>
          </a:p>
          <a:p>
            <a:r>
              <a:rPr kumimoji="1" lang="ja-JP" altLang="en-US" dirty="0"/>
              <a:t>⑩タイヤの選択</a:t>
            </a:r>
            <a:endParaRPr kumimoji="1" lang="en-US" altLang="ja-JP" dirty="0"/>
          </a:p>
          <a:p>
            <a:r>
              <a:rPr kumimoji="1" lang="ja-JP" altLang="en-US" dirty="0"/>
              <a:t>ラジアルタイヤは路面との摩擦が少ないため燃費が良く省燃費運転に適しています。</a:t>
            </a:r>
          </a:p>
          <a:p>
            <a:r>
              <a:rPr kumimoji="1" lang="ja-JP" altLang="en-US" dirty="0"/>
              <a:t>また、タイヤの発熱も小さく、操縦性、安定性にも優れています。</a:t>
            </a:r>
          </a:p>
          <a:p>
            <a:endParaRPr kumimoji="1" lang="en-US" altLang="ja-JP" dirty="0"/>
          </a:p>
          <a:p>
            <a:r>
              <a:rPr kumimoji="1" lang="ja-JP" altLang="en-US" dirty="0"/>
              <a:t>⑪エアクリーナエレメントの目詰まり防止</a:t>
            </a:r>
            <a:endParaRPr kumimoji="1" lang="en-US" altLang="ja-JP" dirty="0"/>
          </a:p>
          <a:p>
            <a:r>
              <a:rPr kumimoji="1" lang="ja-JP" altLang="en-US" dirty="0"/>
              <a:t>エアクリーナエレメントの目詰まりは、吸入空気量の減少による燃費及び出力の低下を招くため、定期的な清掃を心がけましょう。</a:t>
            </a:r>
          </a:p>
          <a:p>
            <a:r>
              <a:rPr kumimoji="1" lang="ja-JP" altLang="en-US" dirty="0"/>
              <a:t>その際、エアガンは、必ず内側から外側に吹いてください。</a:t>
            </a:r>
          </a:p>
          <a:p>
            <a:endParaRPr kumimoji="1" lang="en-US" altLang="ja-JP" dirty="0"/>
          </a:p>
          <a:p>
            <a:r>
              <a:rPr kumimoji="1" lang="ja-JP" altLang="en-US" dirty="0"/>
              <a:t>⑫エンジンオイルの適正管理</a:t>
            </a:r>
            <a:endParaRPr kumimoji="1" lang="en-US" altLang="ja-JP" dirty="0"/>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a:t>軽油には硫黄が含まれており、燃焼の過程で発生する硫黄酸化物や煤がエンジンオイルの劣化、燃費の低下に繋がります。</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a:t>エンジンオイルの量と汚れのチェック、メーカー指定のオイルでの定期的な交換をしましょう。</a:t>
            </a:r>
          </a:p>
          <a:p>
            <a:endParaRPr kumimoji="1" lang="en-US" altLang="ja-JP" dirty="0"/>
          </a:p>
          <a:p>
            <a:endParaRPr kumimoji="1" lang="en-US" altLang="ja-JP" dirty="0"/>
          </a:p>
          <a:p>
            <a:endParaRPr kumimoji="1" lang="en-US" altLang="ja-JP" dirty="0"/>
          </a:p>
          <a:p>
            <a:endParaRPr kumimoji="1" lang="en-US" altLang="ja-JP" dirty="0"/>
          </a:p>
          <a:p>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11DC1402-8173-4FAD-8889-1E55CF206AD9}" type="slidenum">
              <a:rPr lang="ja-JP" altLang="en-US" smtClean="0"/>
              <a:pPr>
                <a:defRPr/>
              </a:pPr>
              <a:t>8</a:t>
            </a:fld>
            <a:endParaRPr lang="ja-JP" altLang="en-US"/>
          </a:p>
        </p:txBody>
      </p:sp>
    </p:spTree>
    <p:extLst>
      <p:ext uri="{BB962C8B-B14F-4D97-AF65-F5344CB8AC3E}">
        <p14:creationId xmlns:p14="http://schemas.microsoft.com/office/powerpoint/2010/main" val="18069201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 サブタイトルの書式設定</a:t>
            </a:r>
          </a:p>
        </p:txBody>
      </p:sp>
      <p:sp>
        <p:nvSpPr>
          <p:cNvPr id="4" name="日付プレースホルダ 3">
            <a:extLst>
              <a:ext uri="{FF2B5EF4-FFF2-40B4-BE49-F238E27FC236}">
                <a16:creationId xmlns:a16="http://schemas.microsoft.com/office/drawing/2014/main" id="{3BA537A0-DF85-E399-A1BB-DA42BEC976A7}"/>
              </a:ext>
            </a:extLst>
          </p:cNvPr>
          <p:cNvSpPr>
            <a:spLocks noGrp="1"/>
          </p:cNvSpPr>
          <p:nvPr>
            <p:ph type="dt" sz="half" idx="10"/>
          </p:nvPr>
        </p:nvSpPr>
        <p:spPr/>
        <p:txBody>
          <a:bodyPr/>
          <a:lstStyle>
            <a:lvl1pPr>
              <a:defRPr/>
            </a:lvl1pPr>
          </a:lstStyle>
          <a:p>
            <a:pPr>
              <a:defRPr/>
            </a:pPr>
            <a:fld id="{BCA0025C-AA7A-44B0-A266-0100420D7021}" type="datetimeFigureOut">
              <a:rPr lang="ja-JP" altLang="en-US"/>
              <a:pPr>
                <a:defRPr/>
              </a:pPr>
              <a:t>2023/8/8</a:t>
            </a:fld>
            <a:endParaRPr lang="ja-JP" altLang="en-US"/>
          </a:p>
        </p:txBody>
      </p:sp>
      <p:sp>
        <p:nvSpPr>
          <p:cNvPr id="5" name="フッター プレースホルダ 4">
            <a:extLst>
              <a:ext uri="{FF2B5EF4-FFF2-40B4-BE49-F238E27FC236}">
                <a16:creationId xmlns:a16="http://schemas.microsoft.com/office/drawing/2014/main" id="{D903CF92-0047-860D-3B67-4A08A43C5AF4}"/>
              </a:ext>
            </a:extLst>
          </p:cNvPr>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a:extLst>
              <a:ext uri="{FF2B5EF4-FFF2-40B4-BE49-F238E27FC236}">
                <a16:creationId xmlns:a16="http://schemas.microsoft.com/office/drawing/2014/main" id="{D46B55D7-6D81-EE6D-C783-5548E59213EE}"/>
              </a:ext>
            </a:extLst>
          </p:cNvPr>
          <p:cNvSpPr>
            <a:spLocks noGrp="1"/>
          </p:cNvSpPr>
          <p:nvPr>
            <p:ph type="sldNum" sz="quarter" idx="12"/>
          </p:nvPr>
        </p:nvSpPr>
        <p:spPr/>
        <p:txBody>
          <a:bodyPr/>
          <a:lstStyle>
            <a:lvl1pPr>
              <a:defRPr/>
            </a:lvl1pPr>
          </a:lstStyle>
          <a:p>
            <a:pPr>
              <a:defRPr/>
            </a:pPr>
            <a:fld id="{FDBA55E8-C184-4EDE-B364-431069F17DBA}" type="slidenum">
              <a:rPr lang="ja-JP" altLang="en-US"/>
              <a:pPr>
                <a:defRPr/>
              </a:pPr>
              <a:t>‹#›</a:t>
            </a:fld>
            <a:endParaRPr lang="ja-JP" altLang="en-US"/>
          </a:p>
        </p:txBody>
      </p:sp>
    </p:spTree>
    <p:extLst>
      <p:ext uri="{BB962C8B-B14F-4D97-AF65-F5344CB8AC3E}">
        <p14:creationId xmlns:p14="http://schemas.microsoft.com/office/powerpoint/2010/main" val="30056650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a:extLst>
              <a:ext uri="{FF2B5EF4-FFF2-40B4-BE49-F238E27FC236}">
                <a16:creationId xmlns:a16="http://schemas.microsoft.com/office/drawing/2014/main" id="{1CC2ABE4-2CC1-84BD-8B2F-9F6B5A80F327}"/>
              </a:ext>
            </a:extLst>
          </p:cNvPr>
          <p:cNvSpPr>
            <a:spLocks noGrp="1"/>
          </p:cNvSpPr>
          <p:nvPr>
            <p:ph type="dt" sz="half" idx="10"/>
          </p:nvPr>
        </p:nvSpPr>
        <p:spPr/>
        <p:txBody>
          <a:bodyPr/>
          <a:lstStyle>
            <a:lvl1pPr>
              <a:defRPr/>
            </a:lvl1pPr>
          </a:lstStyle>
          <a:p>
            <a:pPr>
              <a:defRPr/>
            </a:pPr>
            <a:fld id="{D3E0337F-5702-4263-BA9C-F2FD747D60AC}" type="datetimeFigureOut">
              <a:rPr lang="ja-JP" altLang="en-US"/>
              <a:pPr>
                <a:defRPr/>
              </a:pPr>
              <a:t>2023/8/8</a:t>
            </a:fld>
            <a:endParaRPr lang="ja-JP" altLang="en-US"/>
          </a:p>
        </p:txBody>
      </p:sp>
      <p:sp>
        <p:nvSpPr>
          <p:cNvPr id="5" name="フッター プレースホルダ 4">
            <a:extLst>
              <a:ext uri="{FF2B5EF4-FFF2-40B4-BE49-F238E27FC236}">
                <a16:creationId xmlns:a16="http://schemas.microsoft.com/office/drawing/2014/main" id="{F296F9A4-1E9F-A046-E077-770282DB04E2}"/>
              </a:ext>
            </a:extLst>
          </p:cNvPr>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a:extLst>
              <a:ext uri="{FF2B5EF4-FFF2-40B4-BE49-F238E27FC236}">
                <a16:creationId xmlns:a16="http://schemas.microsoft.com/office/drawing/2014/main" id="{021960DB-4140-E4FB-0D20-690385B7860C}"/>
              </a:ext>
            </a:extLst>
          </p:cNvPr>
          <p:cNvSpPr>
            <a:spLocks noGrp="1"/>
          </p:cNvSpPr>
          <p:nvPr>
            <p:ph type="sldNum" sz="quarter" idx="12"/>
          </p:nvPr>
        </p:nvSpPr>
        <p:spPr/>
        <p:txBody>
          <a:bodyPr/>
          <a:lstStyle>
            <a:lvl1pPr>
              <a:defRPr/>
            </a:lvl1pPr>
          </a:lstStyle>
          <a:p>
            <a:pPr>
              <a:defRPr/>
            </a:pPr>
            <a:fld id="{7443103C-60E3-4F63-99FE-EB5D9784DE57}" type="slidenum">
              <a:rPr lang="ja-JP" altLang="en-US"/>
              <a:pPr>
                <a:defRPr/>
              </a:pPr>
              <a:t>‹#›</a:t>
            </a:fld>
            <a:endParaRPr lang="ja-JP" altLang="en-US"/>
          </a:p>
        </p:txBody>
      </p:sp>
    </p:spTree>
    <p:extLst>
      <p:ext uri="{BB962C8B-B14F-4D97-AF65-F5344CB8AC3E}">
        <p14:creationId xmlns:p14="http://schemas.microsoft.com/office/powerpoint/2010/main" val="1354881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a:extLst>
              <a:ext uri="{FF2B5EF4-FFF2-40B4-BE49-F238E27FC236}">
                <a16:creationId xmlns:a16="http://schemas.microsoft.com/office/drawing/2014/main" id="{170CD71F-D3F6-8484-9D58-A3E18F774339}"/>
              </a:ext>
            </a:extLst>
          </p:cNvPr>
          <p:cNvSpPr>
            <a:spLocks noGrp="1"/>
          </p:cNvSpPr>
          <p:nvPr>
            <p:ph type="dt" sz="half" idx="10"/>
          </p:nvPr>
        </p:nvSpPr>
        <p:spPr/>
        <p:txBody>
          <a:bodyPr/>
          <a:lstStyle>
            <a:lvl1pPr>
              <a:defRPr/>
            </a:lvl1pPr>
          </a:lstStyle>
          <a:p>
            <a:pPr>
              <a:defRPr/>
            </a:pPr>
            <a:fld id="{86AB90EE-09F1-4F27-B0B6-DB608C316141}" type="datetimeFigureOut">
              <a:rPr lang="ja-JP" altLang="en-US"/>
              <a:pPr>
                <a:defRPr/>
              </a:pPr>
              <a:t>2023/8/8</a:t>
            </a:fld>
            <a:endParaRPr lang="ja-JP" altLang="en-US"/>
          </a:p>
        </p:txBody>
      </p:sp>
      <p:sp>
        <p:nvSpPr>
          <p:cNvPr id="5" name="フッター プレースホルダ 4">
            <a:extLst>
              <a:ext uri="{FF2B5EF4-FFF2-40B4-BE49-F238E27FC236}">
                <a16:creationId xmlns:a16="http://schemas.microsoft.com/office/drawing/2014/main" id="{61C34B57-B938-E5B6-D67C-458FAA2FF2BE}"/>
              </a:ext>
            </a:extLst>
          </p:cNvPr>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a:extLst>
              <a:ext uri="{FF2B5EF4-FFF2-40B4-BE49-F238E27FC236}">
                <a16:creationId xmlns:a16="http://schemas.microsoft.com/office/drawing/2014/main" id="{A18F3480-0A2E-E6D7-B7CA-87A757BBED72}"/>
              </a:ext>
            </a:extLst>
          </p:cNvPr>
          <p:cNvSpPr>
            <a:spLocks noGrp="1"/>
          </p:cNvSpPr>
          <p:nvPr>
            <p:ph type="sldNum" sz="quarter" idx="12"/>
          </p:nvPr>
        </p:nvSpPr>
        <p:spPr/>
        <p:txBody>
          <a:bodyPr/>
          <a:lstStyle>
            <a:lvl1pPr>
              <a:defRPr/>
            </a:lvl1pPr>
          </a:lstStyle>
          <a:p>
            <a:pPr>
              <a:defRPr/>
            </a:pPr>
            <a:fld id="{07525907-3B06-4BE8-AE03-CDA1FF3F75D2}" type="slidenum">
              <a:rPr lang="ja-JP" altLang="en-US"/>
              <a:pPr>
                <a:defRPr/>
              </a:pPr>
              <a:t>‹#›</a:t>
            </a:fld>
            <a:endParaRPr lang="ja-JP" altLang="en-US"/>
          </a:p>
        </p:txBody>
      </p:sp>
    </p:spTree>
    <p:extLst>
      <p:ext uri="{BB962C8B-B14F-4D97-AF65-F5344CB8AC3E}">
        <p14:creationId xmlns:p14="http://schemas.microsoft.com/office/powerpoint/2010/main" val="26023730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a:extLst>
              <a:ext uri="{FF2B5EF4-FFF2-40B4-BE49-F238E27FC236}">
                <a16:creationId xmlns:a16="http://schemas.microsoft.com/office/drawing/2014/main" id="{65C9EED6-6667-D283-DBB9-AB7DB0DABF79}"/>
              </a:ext>
            </a:extLst>
          </p:cNvPr>
          <p:cNvSpPr>
            <a:spLocks noGrp="1"/>
          </p:cNvSpPr>
          <p:nvPr>
            <p:ph type="dt" sz="half" idx="10"/>
          </p:nvPr>
        </p:nvSpPr>
        <p:spPr/>
        <p:txBody>
          <a:bodyPr/>
          <a:lstStyle>
            <a:lvl1pPr>
              <a:defRPr/>
            </a:lvl1pPr>
          </a:lstStyle>
          <a:p>
            <a:pPr>
              <a:defRPr/>
            </a:pPr>
            <a:fld id="{5D19E746-5BC9-446E-B07B-98AEB8DB9A5F}" type="datetimeFigureOut">
              <a:rPr lang="ja-JP" altLang="en-US"/>
              <a:pPr>
                <a:defRPr/>
              </a:pPr>
              <a:t>2023/8/8</a:t>
            </a:fld>
            <a:endParaRPr lang="ja-JP" altLang="en-US"/>
          </a:p>
        </p:txBody>
      </p:sp>
      <p:sp>
        <p:nvSpPr>
          <p:cNvPr id="5" name="フッター プレースホルダ 4">
            <a:extLst>
              <a:ext uri="{FF2B5EF4-FFF2-40B4-BE49-F238E27FC236}">
                <a16:creationId xmlns:a16="http://schemas.microsoft.com/office/drawing/2014/main" id="{2BA88065-8308-A811-DBAC-2893C7659B6D}"/>
              </a:ext>
            </a:extLst>
          </p:cNvPr>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a:extLst>
              <a:ext uri="{FF2B5EF4-FFF2-40B4-BE49-F238E27FC236}">
                <a16:creationId xmlns:a16="http://schemas.microsoft.com/office/drawing/2014/main" id="{899716DA-6EF7-2104-27CB-29AA1CDD8D8D}"/>
              </a:ext>
            </a:extLst>
          </p:cNvPr>
          <p:cNvSpPr>
            <a:spLocks noGrp="1"/>
          </p:cNvSpPr>
          <p:nvPr>
            <p:ph type="sldNum" sz="quarter" idx="12"/>
          </p:nvPr>
        </p:nvSpPr>
        <p:spPr/>
        <p:txBody>
          <a:bodyPr/>
          <a:lstStyle>
            <a:lvl1pPr>
              <a:defRPr/>
            </a:lvl1pPr>
          </a:lstStyle>
          <a:p>
            <a:pPr>
              <a:defRPr/>
            </a:pPr>
            <a:fld id="{63612FFC-C2C6-4829-9FD5-B8C06A35DFEA}" type="slidenum">
              <a:rPr lang="ja-JP" altLang="en-US"/>
              <a:pPr>
                <a:defRPr/>
              </a:pPr>
              <a:t>‹#›</a:t>
            </a:fld>
            <a:endParaRPr lang="ja-JP" altLang="en-US"/>
          </a:p>
        </p:txBody>
      </p:sp>
    </p:spTree>
    <p:extLst>
      <p:ext uri="{BB962C8B-B14F-4D97-AF65-F5344CB8AC3E}">
        <p14:creationId xmlns:p14="http://schemas.microsoft.com/office/powerpoint/2010/main" val="39534589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 テキストの書式設定</a:t>
            </a:r>
          </a:p>
        </p:txBody>
      </p:sp>
      <p:sp>
        <p:nvSpPr>
          <p:cNvPr id="4" name="日付プレースホルダ 3">
            <a:extLst>
              <a:ext uri="{FF2B5EF4-FFF2-40B4-BE49-F238E27FC236}">
                <a16:creationId xmlns:a16="http://schemas.microsoft.com/office/drawing/2014/main" id="{E32CB603-F6FE-4F60-589B-876905EF383F}"/>
              </a:ext>
            </a:extLst>
          </p:cNvPr>
          <p:cNvSpPr>
            <a:spLocks noGrp="1"/>
          </p:cNvSpPr>
          <p:nvPr>
            <p:ph type="dt" sz="half" idx="10"/>
          </p:nvPr>
        </p:nvSpPr>
        <p:spPr/>
        <p:txBody>
          <a:bodyPr/>
          <a:lstStyle>
            <a:lvl1pPr>
              <a:defRPr/>
            </a:lvl1pPr>
          </a:lstStyle>
          <a:p>
            <a:pPr>
              <a:defRPr/>
            </a:pPr>
            <a:fld id="{824C48C3-2DC9-48EB-8583-D114E3E8D113}" type="datetimeFigureOut">
              <a:rPr lang="ja-JP" altLang="en-US"/>
              <a:pPr>
                <a:defRPr/>
              </a:pPr>
              <a:t>2023/8/8</a:t>
            </a:fld>
            <a:endParaRPr lang="ja-JP" altLang="en-US"/>
          </a:p>
        </p:txBody>
      </p:sp>
      <p:sp>
        <p:nvSpPr>
          <p:cNvPr id="5" name="フッター プレースホルダ 4">
            <a:extLst>
              <a:ext uri="{FF2B5EF4-FFF2-40B4-BE49-F238E27FC236}">
                <a16:creationId xmlns:a16="http://schemas.microsoft.com/office/drawing/2014/main" id="{4C4F921C-2B3C-ECD4-3160-6B317863B901}"/>
              </a:ext>
            </a:extLst>
          </p:cNvPr>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a:extLst>
              <a:ext uri="{FF2B5EF4-FFF2-40B4-BE49-F238E27FC236}">
                <a16:creationId xmlns:a16="http://schemas.microsoft.com/office/drawing/2014/main" id="{955D7D19-751A-FBBD-FE26-11738E4BB629}"/>
              </a:ext>
            </a:extLst>
          </p:cNvPr>
          <p:cNvSpPr>
            <a:spLocks noGrp="1"/>
          </p:cNvSpPr>
          <p:nvPr>
            <p:ph type="sldNum" sz="quarter" idx="12"/>
          </p:nvPr>
        </p:nvSpPr>
        <p:spPr/>
        <p:txBody>
          <a:bodyPr/>
          <a:lstStyle>
            <a:lvl1pPr>
              <a:defRPr/>
            </a:lvl1pPr>
          </a:lstStyle>
          <a:p>
            <a:pPr>
              <a:defRPr/>
            </a:pPr>
            <a:fld id="{D1101C3B-CAA2-4424-89C8-EF543EBFC386}" type="slidenum">
              <a:rPr lang="ja-JP" altLang="en-US"/>
              <a:pPr>
                <a:defRPr/>
              </a:pPr>
              <a:t>‹#›</a:t>
            </a:fld>
            <a:endParaRPr lang="ja-JP" altLang="en-US"/>
          </a:p>
        </p:txBody>
      </p:sp>
    </p:spTree>
    <p:extLst>
      <p:ext uri="{BB962C8B-B14F-4D97-AF65-F5344CB8AC3E}">
        <p14:creationId xmlns:p14="http://schemas.microsoft.com/office/powerpoint/2010/main" val="11047743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 3">
            <a:extLst>
              <a:ext uri="{FF2B5EF4-FFF2-40B4-BE49-F238E27FC236}">
                <a16:creationId xmlns:a16="http://schemas.microsoft.com/office/drawing/2014/main" id="{94D2F1D6-515D-8642-A0D3-12A29DF7F7E6}"/>
              </a:ext>
            </a:extLst>
          </p:cNvPr>
          <p:cNvSpPr>
            <a:spLocks noGrp="1"/>
          </p:cNvSpPr>
          <p:nvPr>
            <p:ph type="dt" sz="half" idx="10"/>
          </p:nvPr>
        </p:nvSpPr>
        <p:spPr/>
        <p:txBody>
          <a:bodyPr/>
          <a:lstStyle>
            <a:lvl1pPr>
              <a:defRPr/>
            </a:lvl1pPr>
          </a:lstStyle>
          <a:p>
            <a:pPr>
              <a:defRPr/>
            </a:pPr>
            <a:fld id="{2D986472-DD05-4D74-B7C8-997D11B7E834}" type="datetimeFigureOut">
              <a:rPr lang="ja-JP" altLang="en-US"/>
              <a:pPr>
                <a:defRPr/>
              </a:pPr>
              <a:t>2023/8/8</a:t>
            </a:fld>
            <a:endParaRPr lang="ja-JP" altLang="en-US"/>
          </a:p>
        </p:txBody>
      </p:sp>
      <p:sp>
        <p:nvSpPr>
          <p:cNvPr id="6" name="フッター プレースホルダ 4">
            <a:extLst>
              <a:ext uri="{FF2B5EF4-FFF2-40B4-BE49-F238E27FC236}">
                <a16:creationId xmlns:a16="http://schemas.microsoft.com/office/drawing/2014/main" id="{3DBC25C1-DB00-8F0E-3006-20FF6F996925}"/>
              </a:ext>
            </a:extLst>
          </p:cNvPr>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a:extLst>
              <a:ext uri="{FF2B5EF4-FFF2-40B4-BE49-F238E27FC236}">
                <a16:creationId xmlns:a16="http://schemas.microsoft.com/office/drawing/2014/main" id="{FFC584CC-F66D-95E0-13C0-57AEC963F525}"/>
              </a:ext>
            </a:extLst>
          </p:cNvPr>
          <p:cNvSpPr>
            <a:spLocks noGrp="1"/>
          </p:cNvSpPr>
          <p:nvPr>
            <p:ph type="sldNum" sz="quarter" idx="12"/>
          </p:nvPr>
        </p:nvSpPr>
        <p:spPr/>
        <p:txBody>
          <a:bodyPr/>
          <a:lstStyle>
            <a:lvl1pPr>
              <a:defRPr/>
            </a:lvl1pPr>
          </a:lstStyle>
          <a:p>
            <a:pPr>
              <a:defRPr/>
            </a:pPr>
            <a:fld id="{48DFD120-706B-4DD0-A23A-8F3DE3A93486}" type="slidenum">
              <a:rPr lang="ja-JP" altLang="en-US"/>
              <a:pPr>
                <a:defRPr/>
              </a:pPr>
              <a:t>‹#›</a:t>
            </a:fld>
            <a:endParaRPr lang="ja-JP" altLang="en-US"/>
          </a:p>
        </p:txBody>
      </p:sp>
    </p:spTree>
    <p:extLst>
      <p:ext uri="{BB962C8B-B14F-4D97-AF65-F5344CB8AC3E}">
        <p14:creationId xmlns:p14="http://schemas.microsoft.com/office/powerpoint/2010/main" val="15158842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 3">
            <a:extLst>
              <a:ext uri="{FF2B5EF4-FFF2-40B4-BE49-F238E27FC236}">
                <a16:creationId xmlns:a16="http://schemas.microsoft.com/office/drawing/2014/main" id="{2F4DC31D-750A-8EFB-9A7F-A98AE978D41B}"/>
              </a:ext>
            </a:extLst>
          </p:cNvPr>
          <p:cNvSpPr>
            <a:spLocks noGrp="1"/>
          </p:cNvSpPr>
          <p:nvPr>
            <p:ph type="dt" sz="half" idx="10"/>
          </p:nvPr>
        </p:nvSpPr>
        <p:spPr/>
        <p:txBody>
          <a:bodyPr/>
          <a:lstStyle>
            <a:lvl1pPr>
              <a:defRPr/>
            </a:lvl1pPr>
          </a:lstStyle>
          <a:p>
            <a:pPr>
              <a:defRPr/>
            </a:pPr>
            <a:fld id="{739AC49D-85EC-4B0D-9663-3B62F7B836B9}" type="datetimeFigureOut">
              <a:rPr lang="ja-JP" altLang="en-US"/>
              <a:pPr>
                <a:defRPr/>
              </a:pPr>
              <a:t>2023/8/8</a:t>
            </a:fld>
            <a:endParaRPr lang="ja-JP" altLang="en-US"/>
          </a:p>
        </p:txBody>
      </p:sp>
      <p:sp>
        <p:nvSpPr>
          <p:cNvPr id="8" name="フッター プレースホルダ 4">
            <a:extLst>
              <a:ext uri="{FF2B5EF4-FFF2-40B4-BE49-F238E27FC236}">
                <a16:creationId xmlns:a16="http://schemas.microsoft.com/office/drawing/2014/main" id="{15297821-2607-CC58-8E51-D1B8683F308B}"/>
              </a:ext>
            </a:extLst>
          </p:cNvPr>
          <p:cNvSpPr>
            <a:spLocks noGrp="1"/>
          </p:cNvSpPr>
          <p:nvPr>
            <p:ph type="ftr" sz="quarter" idx="11"/>
          </p:nvPr>
        </p:nvSpPr>
        <p:spPr/>
        <p:txBody>
          <a:bodyPr/>
          <a:lstStyle>
            <a:lvl1pPr>
              <a:defRPr/>
            </a:lvl1pPr>
          </a:lstStyle>
          <a:p>
            <a:pPr>
              <a:defRPr/>
            </a:pPr>
            <a:endParaRPr lang="ja-JP" altLang="en-US"/>
          </a:p>
        </p:txBody>
      </p:sp>
      <p:sp>
        <p:nvSpPr>
          <p:cNvPr id="9" name="スライド番号プレースホルダ 5">
            <a:extLst>
              <a:ext uri="{FF2B5EF4-FFF2-40B4-BE49-F238E27FC236}">
                <a16:creationId xmlns:a16="http://schemas.microsoft.com/office/drawing/2014/main" id="{1AE9F303-8B9A-5FA7-672A-430DFDFD80D6}"/>
              </a:ext>
            </a:extLst>
          </p:cNvPr>
          <p:cNvSpPr>
            <a:spLocks noGrp="1"/>
          </p:cNvSpPr>
          <p:nvPr>
            <p:ph type="sldNum" sz="quarter" idx="12"/>
          </p:nvPr>
        </p:nvSpPr>
        <p:spPr/>
        <p:txBody>
          <a:bodyPr/>
          <a:lstStyle>
            <a:lvl1pPr>
              <a:defRPr/>
            </a:lvl1pPr>
          </a:lstStyle>
          <a:p>
            <a:pPr>
              <a:defRPr/>
            </a:pPr>
            <a:fld id="{0F32ED6F-0594-4458-968E-4469B6A16590}" type="slidenum">
              <a:rPr lang="ja-JP" altLang="en-US"/>
              <a:pPr>
                <a:defRPr/>
              </a:pPr>
              <a:t>‹#›</a:t>
            </a:fld>
            <a:endParaRPr lang="ja-JP" altLang="en-US"/>
          </a:p>
        </p:txBody>
      </p:sp>
    </p:spTree>
    <p:extLst>
      <p:ext uri="{BB962C8B-B14F-4D97-AF65-F5344CB8AC3E}">
        <p14:creationId xmlns:p14="http://schemas.microsoft.com/office/powerpoint/2010/main" val="41493984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日付プレースホルダ 3">
            <a:extLst>
              <a:ext uri="{FF2B5EF4-FFF2-40B4-BE49-F238E27FC236}">
                <a16:creationId xmlns:a16="http://schemas.microsoft.com/office/drawing/2014/main" id="{9996F667-2374-82F0-E57A-D43A7F78223B}"/>
              </a:ext>
            </a:extLst>
          </p:cNvPr>
          <p:cNvSpPr>
            <a:spLocks noGrp="1"/>
          </p:cNvSpPr>
          <p:nvPr>
            <p:ph type="dt" sz="half" idx="10"/>
          </p:nvPr>
        </p:nvSpPr>
        <p:spPr/>
        <p:txBody>
          <a:bodyPr/>
          <a:lstStyle>
            <a:lvl1pPr>
              <a:defRPr/>
            </a:lvl1pPr>
          </a:lstStyle>
          <a:p>
            <a:pPr>
              <a:defRPr/>
            </a:pPr>
            <a:fld id="{2D53ECDC-CDD9-4319-AB87-4994D901555F}" type="datetimeFigureOut">
              <a:rPr lang="ja-JP" altLang="en-US"/>
              <a:pPr>
                <a:defRPr/>
              </a:pPr>
              <a:t>2023/8/8</a:t>
            </a:fld>
            <a:endParaRPr lang="ja-JP" altLang="en-US"/>
          </a:p>
        </p:txBody>
      </p:sp>
      <p:sp>
        <p:nvSpPr>
          <p:cNvPr id="4" name="フッター プレースホルダ 4">
            <a:extLst>
              <a:ext uri="{FF2B5EF4-FFF2-40B4-BE49-F238E27FC236}">
                <a16:creationId xmlns:a16="http://schemas.microsoft.com/office/drawing/2014/main" id="{B371C2BB-085C-E456-B4D2-AA9E5EB16A5F}"/>
              </a:ext>
            </a:extLst>
          </p:cNvPr>
          <p:cNvSpPr>
            <a:spLocks noGrp="1"/>
          </p:cNvSpPr>
          <p:nvPr>
            <p:ph type="ftr" sz="quarter" idx="11"/>
          </p:nvPr>
        </p:nvSpPr>
        <p:spPr/>
        <p:txBody>
          <a:bodyPr/>
          <a:lstStyle>
            <a:lvl1pPr>
              <a:defRPr/>
            </a:lvl1pPr>
          </a:lstStyle>
          <a:p>
            <a:pPr>
              <a:defRPr/>
            </a:pPr>
            <a:endParaRPr lang="ja-JP" altLang="en-US"/>
          </a:p>
        </p:txBody>
      </p:sp>
      <p:sp>
        <p:nvSpPr>
          <p:cNvPr id="5" name="スライド番号プレースホルダ 5">
            <a:extLst>
              <a:ext uri="{FF2B5EF4-FFF2-40B4-BE49-F238E27FC236}">
                <a16:creationId xmlns:a16="http://schemas.microsoft.com/office/drawing/2014/main" id="{DA9F1502-9AAB-ECAF-38FA-7839F868A3C2}"/>
              </a:ext>
            </a:extLst>
          </p:cNvPr>
          <p:cNvSpPr>
            <a:spLocks noGrp="1"/>
          </p:cNvSpPr>
          <p:nvPr>
            <p:ph type="sldNum" sz="quarter" idx="12"/>
          </p:nvPr>
        </p:nvSpPr>
        <p:spPr/>
        <p:txBody>
          <a:bodyPr/>
          <a:lstStyle>
            <a:lvl1pPr>
              <a:defRPr/>
            </a:lvl1pPr>
          </a:lstStyle>
          <a:p>
            <a:pPr>
              <a:defRPr/>
            </a:pPr>
            <a:fld id="{841651FA-1DA1-40D1-BDDE-1AD75A609C2A}" type="slidenum">
              <a:rPr lang="ja-JP" altLang="en-US"/>
              <a:pPr>
                <a:defRPr/>
              </a:pPr>
              <a:t>‹#›</a:t>
            </a:fld>
            <a:endParaRPr lang="ja-JP" altLang="en-US"/>
          </a:p>
        </p:txBody>
      </p:sp>
    </p:spTree>
    <p:extLst>
      <p:ext uri="{BB962C8B-B14F-4D97-AF65-F5344CB8AC3E}">
        <p14:creationId xmlns:p14="http://schemas.microsoft.com/office/powerpoint/2010/main" val="20776868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a:extLst>
              <a:ext uri="{FF2B5EF4-FFF2-40B4-BE49-F238E27FC236}">
                <a16:creationId xmlns:a16="http://schemas.microsoft.com/office/drawing/2014/main" id="{195D5853-4852-0F84-3637-A81062F4F29F}"/>
              </a:ext>
            </a:extLst>
          </p:cNvPr>
          <p:cNvSpPr>
            <a:spLocks noGrp="1"/>
          </p:cNvSpPr>
          <p:nvPr>
            <p:ph type="dt" sz="half" idx="10"/>
          </p:nvPr>
        </p:nvSpPr>
        <p:spPr/>
        <p:txBody>
          <a:bodyPr/>
          <a:lstStyle>
            <a:lvl1pPr>
              <a:defRPr/>
            </a:lvl1pPr>
          </a:lstStyle>
          <a:p>
            <a:pPr>
              <a:defRPr/>
            </a:pPr>
            <a:fld id="{F1D6CED7-7701-4D2B-B4EF-44A6BEAF9524}" type="datetimeFigureOut">
              <a:rPr lang="ja-JP" altLang="en-US"/>
              <a:pPr>
                <a:defRPr/>
              </a:pPr>
              <a:t>2023/8/8</a:t>
            </a:fld>
            <a:endParaRPr lang="ja-JP" altLang="en-US"/>
          </a:p>
        </p:txBody>
      </p:sp>
      <p:sp>
        <p:nvSpPr>
          <p:cNvPr id="3" name="フッター プレースホルダ 4">
            <a:extLst>
              <a:ext uri="{FF2B5EF4-FFF2-40B4-BE49-F238E27FC236}">
                <a16:creationId xmlns:a16="http://schemas.microsoft.com/office/drawing/2014/main" id="{D1038F6B-CA49-3B42-CF91-5DB36FABA819}"/>
              </a:ext>
            </a:extLst>
          </p:cNvPr>
          <p:cNvSpPr>
            <a:spLocks noGrp="1"/>
          </p:cNvSpPr>
          <p:nvPr>
            <p:ph type="ftr" sz="quarter" idx="11"/>
          </p:nvPr>
        </p:nvSpPr>
        <p:spPr/>
        <p:txBody>
          <a:bodyPr/>
          <a:lstStyle>
            <a:lvl1pPr>
              <a:defRPr/>
            </a:lvl1pPr>
          </a:lstStyle>
          <a:p>
            <a:pPr>
              <a:defRPr/>
            </a:pPr>
            <a:endParaRPr lang="ja-JP" altLang="en-US"/>
          </a:p>
        </p:txBody>
      </p:sp>
      <p:sp>
        <p:nvSpPr>
          <p:cNvPr id="4" name="スライド番号プレースホルダ 5">
            <a:extLst>
              <a:ext uri="{FF2B5EF4-FFF2-40B4-BE49-F238E27FC236}">
                <a16:creationId xmlns:a16="http://schemas.microsoft.com/office/drawing/2014/main" id="{61A9EBF1-2FE1-E4F1-9A2A-87F91C44D053}"/>
              </a:ext>
            </a:extLst>
          </p:cNvPr>
          <p:cNvSpPr>
            <a:spLocks noGrp="1"/>
          </p:cNvSpPr>
          <p:nvPr>
            <p:ph type="sldNum" sz="quarter" idx="12"/>
          </p:nvPr>
        </p:nvSpPr>
        <p:spPr/>
        <p:txBody>
          <a:bodyPr/>
          <a:lstStyle>
            <a:lvl1pPr>
              <a:defRPr/>
            </a:lvl1pPr>
          </a:lstStyle>
          <a:p>
            <a:pPr>
              <a:defRPr/>
            </a:pPr>
            <a:fld id="{FBD9B238-3FC3-4717-83ED-964984192A44}" type="slidenum">
              <a:rPr lang="ja-JP" altLang="en-US"/>
              <a:pPr>
                <a:defRPr/>
              </a:pPr>
              <a:t>‹#›</a:t>
            </a:fld>
            <a:endParaRPr lang="ja-JP" altLang="en-US"/>
          </a:p>
        </p:txBody>
      </p:sp>
    </p:spTree>
    <p:extLst>
      <p:ext uri="{BB962C8B-B14F-4D97-AF65-F5344CB8AC3E}">
        <p14:creationId xmlns:p14="http://schemas.microsoft.com/office/powerpoint/2010/main" val="25554463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3">
            <a:extLst>
              <a:ext uri="{FF2B5EF4-FFF2-40B4-BE49-F238E27FC236}">
                <a16:creationId xmlns:a16="http://schemas.microsoft.com/office/drawing/2014/main" id="{C61003D9-727B-A4DF-805D-D4E20CF2FFAB}"/>
              </a:ext>
            </a:extLst>
          </p:cNvPr>
          <p:cNvSpPr>
            <a:spLocks noGrp="1"/>
          </p:cNvSpPr>
          <p:nvPr>
            <p:ph type="dt" sz="half" idx="10"/>
          </p:nvPr>
        </p:nvSpPr>
        <p:spPr/>
        <p:txBody>
          <a:bodyPr/>
          <a:lstStyle>
            <a:lvl1pPr>
              <a:defRPr/>
            </a:lvl1pPr>
          </a:lstStyle>
          <a:p>
            <a:pPr>
              <a:defRPr/>
            </a:pPr>
            <a:fld id="{346914FD-10E9-417E-BF36-FDAA310426DB}" type="datetimeFigureOut">
              <a:rPr lang="ja-JP" altLang="en-US"/>
              <a:pPr>
                <a:defRPr/>
              </a:pPr>
              <a:t>2023/8/8</a:t>
            </a:fld>
            <a:endParaRPr lang="ja-JP" altLang="en-US"/>
          </a:p>
        </p:txBody>
      </p:sp>
      <p:sp>
        <p:nvSpPr>
          <p:cNvPr id="6" name="フッター プレースホルダ 4">
            <a:extLst>
              <a:ext uri="{FF2B5EF4-FFF2-40B4-BE49-F238E27FC236}">
                <a16:creationId xmlns:a16="http://schemas.microsoft.com/office/drawing/2014/main" id="{A57A9522-3692-4A54-5D71-30102B71D01B}"/>
              </a:ext>
            </a:extLst>
          </p:cNvPr>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a:extLst>
              <a:ext uri="{FF2B5EF4-FFF2-40B4-BE49-F238E27FC236}">
                <a16:creationId xmlns:a16="http://schemas.microsoft.com/office/drawing/2014/main" id="{5F539FA5-66BE-EA1F-E1D1-42D5C6957934}"/>
              </a:ext>
            </a:extLst>
          </p:cNvPr>
          <p:cNvSpPr>
            <a:spLocks noGrp="1"/>
          </p:cNvSpPr>
          <p:nvPr>
            <p:ph type="sldNum" sz="quarter" idx="12"/>
          </p:nvPr>
        </p:nvSpPr>
        <p:spPr/>
        <p:txBody>
          <a:bodyPr/>
          <a:lstStyle>
            <a:lvl1pPr>
              <a:defRPr/>
            </a:lvl1pPr>
          </a:lstStyle>
          <a:p>
            <a:pPr>
              <a:defRPr/>
            </a:pPr>
            <a:fld id="{EFFE5216-EA71-4D7C-B047-EC1180C3BC3C}" type="slidenum">
              <a:rPr lang="ja-JP" altLang="en-US"/>
              <a:pPr>
                <a:defRPr/>
              </a:pPr>
              <a:t>‹#›</a:t>
            </a:fld>
            <a:endParaRPr lang="ja-JP" altLang="en-US"/>
          </a:p>
        </p:txBody>
      </p:sp>
    </p:spTree>
    <p:extLst>
      <p:ext uri="{BB962C8B-B14F-4D97-AF65-F5344CB8AC3E}">
        <p14:creationId xmlns:p14="http://schemas.microsoft.com/office/powerpoint/2010/main" val="36744943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3">
            <a:extLst>
              <a:ext uri="{FF2B5EF4-FFF2-40B4-BE49-F238E27FC236}">
                <a16:creationId xmlns:a16="http://schemas.microsoft.com/office/drawing/2014/main" id="{0525C71F-87D4-4FFB-5D7A-16FE7932D31C}"/>
              </a:ext>
            </a:extLst>
          </p:cNvPr>
          <p:cNvSpPr>
            <a:spLocks noGrp="1"/>
          </p:cNvSpPr>
          <p:nvPr>
            <p:ph type="dt" sz="half" idx="10"/>
          </p:nvPr>
        </p:nvSpPr>
        <p:spPr/>
        <p:txBody>
          <a:bodyPr/>
          <a:lstStyle>
            <a:lvl1pPr>
              <a:defRPr/>
            </a:lvl1pPr>
          </a:lstStyle>
          <a:p>
            <a:pPr>
              <a:defRPr/>
            </a:pPr>
            <a:fld id="{3CBF892C-C924-4B54-B56D-31F55AA94B4B}" type="datetimeFigureOut">
              <a:rPr lang="ja-JP" altLang="en-US"/>
              <a:pPr>
                <a:defRPr/>
              </a:pPr>
              <a:t>2023/8/8</a:t>
            </a:fld>
            <a:endParaRPr lang="ja-JP" altLang="en-US"/>
          </a:p>
        </p:txBody>
      </p:sp>
      <p:sp>
        <p:nvSpPr>
          <p:cNvPr id="6" name="フッター プレースホルダ 4">
            <a:extLst>
              <a:ext uri="{FF2B5EF4-FFF2-40B4-BE49-F238E27FC236}">
                <a16:creationId xmlns:a16="http://schemas.microsoft.com/office/drawing/2014/main" id="{53C40ADB-41D6-1B1B-9C48-200697576BB3}"/>
              </a:ext>
            </a:extLst>
          </p:cNvPr>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a:extLst>
              <a:ext uri="{FF2B5EF4-FFF2-40B4-BE49-F238E27FC236}">
                <a16:creationId xmlns:a16="http://schemas.microsoft.com/office/drawing/2014/main" id="{8ED0F9D8-DA73-06F3-8732-748ACA773B4C}"/>
              </a:ext>
            </a:extLst>
          </p:cNvPr>
          <p:cNvSpPr>
            <a:spLocks noGrp="1"/>
          </p:cNvSpPr>
          <p:nvPr>
            <p:ph type="sldNum" sz="quarter" idx="12"/>
          </p:nvPr>
        </p:nvSpPr>
        <p:spPr/>
        <p:txBody>
          <a:bodyPr/>
          <a:lstStyle>
            <a:lvl1pPr>
              <a:defRPr/>
            </a:lvl1pPr>
          </a:lstStyle>
          <a:p>
            <a:pPr>
              <a:defRPr/>
            </a:pPr>
            <a:fld id="{E90561D2-7F06-4670-B03B-E8D5728F208A}" type="slidenum">
              <a:rPr lang="ja-JP" altLang="en-US"/>
              <a:pPr>
                <a:defRPr/>
              </a:pPr>
              <a:t>‹#›</a:t>
            </a:fld>
            <a:endParaRPr lang="ja-JP" altLang="en-US"/>
          </a:p>
        </p:txBody>
      </p:sp>
    </p:spTree>
    <p:extLst>
      <p:ext uri="{BB962C8B-B14F-4D97-AF65-F5344CB8AC3E}">
        <p14:creationId xmlns:p14="http://schemas.microsoft.com/office/powerpoint/2010/main" val="41153957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タイトル プレースホルダ 1">
            <a:extLst>
              <a:ext uri="{FF2B5EF4-FFF2-40B4-BE49-F238E27FC236}">
                <a16:creationId xmlns:a16="http://schemas.microsoft.com/office/drawing/2014/main" id="{5F9BA0B8-6F87-54D9-445C-48EBCBE81805}"/>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テキスト プレースホルダ 2">
            <a:extLst>
              <a:ext uri="{FF2B5EF4-FFF2-40B4-BE49-F238E27FC236}">
                <a16:creationId xmlns:a16="http://schemas.microsoft.com/office/drawing/2014/main" id="{F37DBF5A-3610-48C5-3AF4-21EF1BA78C11}"/>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a:extLst>
              <a:ext uri="{FF2B5EF4-FFF2-40B4-BE49-F238E27FC236}">
                <a16:creationId xmlns:a16="http://schemas.microsoft.com/office/drawing/2014/main" id="{9E80D61F-92DF-FD47-DA26-CE63BFE34A5B}"/>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ea typeface="+mn-ea"/>
              </a:defRPr>
            </a:lvl1pPr>
          </a:lstStyle>
          <a:p>
            <a:pPr>
              <a:defRPr/>
            </a:pPr>
            <a:fld id="{A992AD83-F699-43D0-BFB8-9B277ED4EDAD}" type="datetimeFigureOut">
              <a:rPr lang="ja-JP" altLang="en-US"/>
              <a:pPr>
                <a:defRPr/>
              </a:pPr>
              <a:t>2023/8/8</a:t>
            </a:fld>
            <a:endParaRPr lang="ja-JP" altLang="en-US"/>
          </a:p>
        </p:txBody>
      </p:sp>
      <p:sp>
        <p:nvSpPr>
          <p:cNvPr id="5" name="フッター プレースホルダ 4">
            <a:extLst>
              <a:ext uri="{FF2B5EF4-FFF2-40B4-BE49-F238E27FC236}">
                <a16:creationId xmlns:a16="http://schemas.microsoft.com/office/drawing/2014/main" id="{7D166228-9767-67D2-4FD0-32F2B9EE5790}"/>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a:defRPr/>
            </a:pPr>
            <a:endParaRPr lang="ja-JP" altLang="en-US"/>
          </a:p>
        </p:txBody>
      </p:sp>
      <p:sp>
        <p:nvSpPr>
          <p:cNvPr id="6" name="スライド番号プレースホルダ 5">
            <a:extLst>
              <a:ext uri="{FF2B5EF4-FFF2-40B4-BE49-F238E27FC236}">
                <a16:creationId xmlns:a16="http://schemas.microsoft.com/office/drawing/2014/main" id="{2588CC63-BC95-A104-2A17-90C23176F7DD}"/>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9A30E30E-D779-42D8-8486-03445B7C325F}"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5pPr>
      <a:lvl6pPr marL="457200" algn="ctr" rtl="0" fontAlgn="base">
        <a:spcBef>
          <a:spcPct val="0"/>
        </a:spcBef>
        <a:spcAft>
          <a:spcPct val="0"/>
        </a:spcAft>
        <a:defRPr kumimoji="1" sz="4400">
          <a:solidFill>
            <a:schemeClr val="tx1"/>
          </a:solidFill>
          <a:latin typeface="Calibri" pitchFamily="34" charset="0"/>
          <a:ea typeface="ＭＳ Ｐゴシック" charset="-128"/>
        </a:defRPr>
      </a:lvl6pPr>
      <a:lvl7pPr marL="914400" algn="ctr" rtl="0" fontAlgn="base">
        <a:spcBef>
          <a:spcPct val="0"/>
        </a:spcBef>
        <a:spcAft>
          <a:spcPct val="0"/>
        </a:spcAft>
        <a:defRPr kumimoji="1" sz="4400">
          <a:solidFill>
            <a:schemeClr val="tx1"/>
          </a:solidFill>
          <a:latin typeface="Calibri" pitchFamily="34" charset="0"/>
          <a:ea typeface="ＭＳ Ｐゴシック"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2.jpeg"/><Relationship Id="rId5" Type="http://schemas.openxmlformats.org/officeDocument/2006/relationships/image" Target="../media/image5.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8.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2.jpeg"/><Relationship Id="rId5" Type="http://schemas.openxmlformats.org/officeDocument/2006/relationships/image" Target="../media/image7.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10.pn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2.jpeg"/><Relationship Id="rId5" Type="http://schemas.openxmlformats.org/officeDocument/2006/relationships/image" Target="../media/image9.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2.jpeg"/><Relationship Id="rId5" Type="http://schemas.openxmlformats.org/officeDocument/2006/relationships/image" Target="../media/image11.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13.pn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2.jpeg"/><Relationship Id="rId5" Type="http://schemas.openxmlformats.org/officeDocument/2006/relationships/image" Target="../media/image12.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15.pn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2.jpeg"/><Relationship Id="rId5" Type="http://schemas.openxmlformats.org/officeDocument/2006/relationships/image" Target="../media/image14.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2.jpeg"/><Relationship Id="rId5" Type="http://schemas.openxmlformats.org/officeDocument/2006/relationships/image" Target="../media/image16.jpe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BA1742CE-FACF-9667-D5B7-4F8C7ACE8C9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40641"/>
          <a:stretch/>
        </p:blipFill>
        <p:spPr bwMode="auto">
          <a:xfrm>
            <a:off x="0" y="1206500"/>
            <a:ext cx="5427786" cy="565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図 3">
            <a:extLst>
              <a:ext uri="{FF2B5EF4-FFF2-40B4-BE49-F238E27FC236}">
                <a16:creationId xmlns:a16="http://schemas.microsoft.com/office/drawing/2014/main" id="{8F015C14-64E8-5720-BC14-976477FB1E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図 1">
            <a:extLst>
              <a:ext uri="{FF2B5EF4-FFF2-40B4-BE49-F238E27FC236}">
                <a16:creationId xmlns:a16="http://schemas.microsoft.com/office/drawing/2014/main" id="{048CEAF5-7CBE-4E52-8CB9-558EB13563CD}"/>
              </a:ext>
            </a:extLst>
          </p:cNvPr>
          <p:cNvPicPr>
            <a:picLocks noChangeAspect="1"/>
          </p:cNvPicPr>
          <p:nvPr/>
        </p:nvPicPr>
        <p:blipFill rotWithShape="1">
          <a:blip r:embed="rId7"/>
          <a:srcRect l="59446"/>
          <a:stretch/>
        </p:blipFill>
        <p:spPr>
          <a:xfrm>
            <a:off x="5427786" y="1207008"/>
            <a:ext cx="3708277" cy="5650992"/>
          </a:xfrm>
          <a:prstGeom prst="rect">
            <a:avLst/>
          </a:prstGeom>
        </p:spPr>
      </p:pic>
      <p:pic>
        <p:nvPicPr>
          <p:cNvPr id="5" name="06-省燃費運転PPT音声">
            <a:hlinkClick r:id="" action="ppaction://media"/>
            <a:extLst>
              <a:ext uri="{FF2B5EF4-FFF2-40B4-BE49-F238E27FC236}">
                <a16:creationId xmlns:a16="http://schemas.microsoft.com/office/drawing/2014/main" id="{85B4F5DF-F8F4-67DA-F4AF-98B48B87C78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744755" y="136301"/>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39000"/>
    </mc:Choice>
    <mc:Fallback xmlns="">
      <p:transition spd="slow" advClick="0" advTm="39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37848" fill="hold"/>
                                        <p:tgtEl>
                                          <p:spTgt spid="5"/>
                                        </p:tgtEl>
                                      </p:cBhvr>
                                    </p:cmd>
                                  </p:childTnLst>
                                </p:cTn>
                              </p:par>
                              <p:par>
                                <p:cTn id="7" presetID="17" presetClass="entr" presetSubtype="1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p:cTn id="9" dur="1500" fill="hold"/>
                                        <p:tgtEl>
                                          <p:spTgt spid="4"/>
                                        </p:tgtEl>
                                        <p:attrNameLst>
                                          <p:attrName>ppt_w</p:attrName>
                                        </p:attrNameLst>
                                      </p:cBhvr>
                                      <p:tavLst>
                                        <p:tav tm="0">
                                          <p:val>
                                            <p:fltVal val="0"/>
                                          </p:val>
                                        </p:tav>
                                        <p:tav tm="100000">
                                          <p:val>
                                            <p:strVal val="#ppt_w"/>
                                          </p:val>
                                        </p:tav>
                                      </p:tavLst>
                                    </p:anim>
                                    <p:anim calcmode="lin" valueType="num">
                                      <p:cBhvr>
                                        <p:cTn id="10" dur="1500" fill="hold"/>
                                        <p:tgtEl>
                                          <p:spTgt spid="4"/>
                                        </p:tgtEl>
                                        <p:attrNameLst>
                                          <p:attrName>ppt_h</p:attrName>
                                        </p:attrNameLst>
                                      </p:cBhvr>
                                      <p:tavLst>
                                        <p:tav tm="0">
                                          <p:val>
                                            <p:strVal val="#ppt_h"/>
                                          </p:val>
                                        </p:tav>
                                        <p:tav tm="100000">
                                          <p:val>
                                            <p:strVal val="#ppt_h"/>
                                          </p:val>
                                        </p:tav>
                                      </p:tavLst>
                                    </p:anim>
                                  </p:childTnLst>
                                </p:cTn>
                              </p:par>
                              <p:par>
                                <p:cTn id="11" presetID="9" presetClass="entr" presetSubtype="0" fill="hold" nodeType="withEffect">
                                  <p:stCondLst>
                                    <p:cond delay="4000"/>
                                  </p:stCondLst>
                                  <p:childTnLst>
                                    <p:set>
                                      <p:cBhvr>
                                        <p:cTn id="12" dur="1" fill="hold">
                                          <p:stCondLst>
                                            <p:cond delay="0"/>
                                          </p:stCondLst>
                                        </p:cTn>
                                        <p:tgtEl>
                                          <p:spTgt spid="6"/>
                                        </p:tgtEl>
                                        <p:attrNameLst>
                                          <p:attrName>style.visibility</p:attrName>
                                        </p:attrNameLst>
                                      </p:cBhvr>
                                      <p:to>
                                        <p:strVal val="visible"/>
                                      </p:to>
                                    </p:set>
                                    <p:animEffect transition="in" filter="dissolve">
                                      <p:cBhvr>
                                        <p:cTn id="13" dur="2500"/>
                                        <p:tgtEl>
                                          <p:spTgt spid="6"/>
                                        </p:tgtEl>
                                      </p:cBhvr>
                                    </p:animEffect>
                                  </p:childTnLst>
                                </p:cTn>
                              </p:par>
                              <p:par>
                                <p:cTn id="14" presetID="22" presetClass="entr" presetSubtype="1" fill="hold" nodeType="withEffect">
                                  <p:stCondLst>
                                    <p:cond delay="13000"/>
                                  </p:stCondLst>
                                  <p:childTnLst>
                                    <p:set>
                                      <p:cBhvr>
                                        <p:cTn id="15" dur="1" fill="hold">
                                          <p:stCondLst>
                                            <p:cond delay="0"/>
                                          </p:stCondLst>
                                        </p:cTn>
                                        <p:tgtEl>
                                          <p:spTgt spid="2"/>
                                        </p:tgtEl>
                                        <p:attrNameLst>
                                          <p:attrName>style.visibility</p:attrName>
                                        </p:attrNameLst>
                                      </p:cBhvr>
                                      <p:to>
                                        <p:strVal val="visible"/>
                                      </p:to>
                                    </p:set>
                                    <p:animEffect transition="in" filter="wipe(up)">
                                      <p:cBhvr>
                                        <p:cTn id="16" dur="5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EA7CA9A3-1479-E5CD-2ABA-643140A9E10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40238"/>
          <a:stretch/>
        </p:blipFill>
        <p:spPr bwMode="auto">
          <a:xfrm>
            <a:off x="0" y="1189038"/>
            <a:ext cx="5464671" cy="565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図 2">
            <a:extLst>
              <a:ext uri="{FF2B5EF4-FFF2-40B4-BE49-F238E27FC236}">
                <a16:creationId xmlns:a16="http://schemas.microsoft.com/office/drawing/2014/main" id="{D2E5AC41-4D5F-D7B1-71D0-BA3445AF0C1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897" y="-34925"/>
            <a:ext cx="91440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図 1">
            <a:extLst>
              <a:ext uri="{FF2B5EF4-FFF2-40B4-BE49-F238E27FC236}">
                <a16:creationId xmlns:a16="http://schemas.microsoft.com/office/drawing/2014/main" id="{7571AFAB-67C8-427B-9903-B2F131085764}"/>
              </a:ext>
            </a:extLst>
          </p:cNvPr>
          <p:cNvPicPr>
            <a:picLocks noChangeAspect="1"/>
          </p:cNvPicPr>
          <p:nvPr/>
        </p:nvPicPr>
        <p:blipFill rotWithShape="1">
          <a:blip r:embed="rId7"/>
          <a:srcRect l="59849"/>
          <a:stretch/>
        </p:blipFill>
        <p:spPr>
          <a:xfrm>
            <a:off x="5464671" y="1189546"/>
            <a:ext cx="3671392" cy="5650992"/>
          </a:xfrm>
          <a:prstGeom prst="rect">
            <a:avLst/>
          </a:prstGeom>
        </p:spPr>
      </p:pic>
      <p:pic>
        <p:nvPicPr>
          <p:cNvPr id="3" name="07-省燃費運転PPT音声">
            <a:hlinkClick r:id="" action="ppaction://media"/>
            <a:extLst>
              <a:ext uri="{FF2B5EF4-FFF2-40B4-BE49-F238E27FC236}">
                <a16:creationId xmlns:a16="http://schemas.microsoft.com/office/drawing/2014/main" id="{BB48FE6C-4831-462E-CB5B-8C80B4B51C4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750105" y="71511"/>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36400"/>
    </mc:Choice>
    <mc:Fallback xmlns="">
      <p:transition spd="slow" advClick="0" advTm="36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30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2500"/>
                                        <p:tgtEl>
                                          <p:spTgt spid="6"/>
                                        </p:tgtEl>
                                      </p:cBhvr>
                                    </p:animEffect>
                                  </p:childTnLst>
                                </p:cTn>
                              </p:par>
                              <p:par>
                                <p:cTn id="8" presetID="22" presetClass="entr" presetSubtype="1" fill="hold" nodeType="withEffect">
                                  <p:stCondLst>
                                    <p:cond delay="730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4000"/>
                                        <p:tgtEl>
                                          <p:spTgt spid="2"/>
                                        </p:tgtEl>
                                      </p:cBhvr>
                                    </p:animEffect>
                                  </p:childTnLst>
                                </p:cTn>
                              </p:par>
                              <p:par>
                                <p:cTn id="11" presetID="1" presetClass="mediacall" presetSubtype="0" fill="hold" nodeType="withEffect">
                                  <p:stCondLst>
                                    <p:cond delay="0"/>
                                  </p:stCondLst>
                                  <p:childTnLst>
                                    <p:cmd type="call" cmd="playFrom(0.0)">
                                      <p:cBhvr>
                                        <p:cTn id="12" dur="3549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B241BDA3-91A9-83F2-3834-555671523B0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40703"/>
          <a:stretch/>
        </p:blipFill>
        <p:spPr bwMode="auto">
          <a:xfrm>
            <a:off x="0" y="1206500"/>
            <a:ext cx="5422130" cy="565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図 1">
            <a:extLst>
              <a:ext uri="{FF2B5EF4-FFF2-40B4-BE49-F238E27FC236}">
                <a16:creationId xmlns:a16="http://schemas.microsoft.com/office/drawing/2014/main" id="{C16F8315-024C-431D-3017-A1F88B912C1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図 1">
            <a:extLst>
              <a:ext uri="{FF2B5EF4-FFF2-40B4-BE49-F238E27FC236}">
                <a16:creationId xmlns:a16="http://schemas.microsoft.com/office/drawing/2014/main" id="{96AD95F9-D8BC-4918-B30F-EA3F91FA2371}"/>
              </a:ext>
            </a:extLst>
          </p:cNvPr>
          <p:cNvPicPr>
            <a:picLocks noChangeAspect="1"/>
          </p:cNvPicPr>
          <p:nvPr/>
        </p:nvPicPr>
        <p:blipFill rotWithShape="1">
          <a:blip r:embed="rId7"/>
          <a:srcRect l="59297"/>
          <a:stretch/>
        </p:blipFill>
        <p:spPr>
          <a:xfrm>
            <a:off x="5422130" y="1206500"/>
            <a:ext cx="3721870" cy="5650992"/>
          </a:xfrm>
          <a:prstGeom prst="rect">
            <a:avLst/>
          </a:prstGeom>
        </p:spPr>
      </p:pic>
      <p:pic>
        <p:nvPicPr>
          <p:cNvPr id="4" name="08-省燃費運転PPT音声">
            <a:hlinkClick r:id="" action="ppaction://media"/>
            <a:extLst>
              <a:ext uri="{FF2B5EF4-FFF2-40B4-BE49-F238E27FC236}">
                <a16:creationId xmlns:a16="http://schemas.microsoft.com/office/drawing/2014/main" id="{571B40A3-9141-A414-5D14-A4FF902A216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750105" y="85579"/>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19000"/>
    </mc:Choice>
    <mc:Fallback xmlns="">
      <p:transition spd="slow" advClick="0" advTm="19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30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2500"/>
                                        <p:tgtEl>
                                          <p:spTgt spid="3"/>
                                        </p:tgtEl>
                                      </p:cBhvr>
                                    </p:animEffect>
                                  </p:childTnLst>
                                </p:cTn>
                              </p:par>
                              <p:par>
                                <p:cTn id="8" presetID="22" presetClass="entr" presetSubtype="1" fill="hold" nodeType="withEffect">
                                  <p:stCondLst>
                                    <p:cond delay="600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4000"/>
                                        <p:tgtEl>
                                          <p:spTgt spid="2"/>
                                        </p:tgtEl>
                                      </p:cBhvr>
                                    </p:animEffect>
                                  </p:childTnLst>
                                </p:cTn>
                              </p:par>
                              <p:par>
                                <p:cTn id="11" presetID="1" presetClass="mediacall" presetSubtype="0" fill="hold" nodeType="withEffect">
                                  <p:stCondLst>
                                    <p:cond delay="0"/>
                                  </p:stCondLst>
                                  <p:childTnLst>
                                    <p:cmd type="call" cmd="playFrom(0.0)">
                                      <p:cBhvr>
                                        <p:cTn id="12" dur="1817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D4066BC9-FA8A-FA50-1E6B-268ACC4F092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40115"/>
          <a:stretch/>
        </p:blipFill>
        <p:spPr bwMode="auto">
          <a:xfrm>
            <a:off x="0" y="1206500"/>
            <a:ext cx="5475827" cy="565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図 1">
            <a:extLst>
              <a:ext uri="{FF2B5EF4-FFF2-40B4-BE49-F238E27FC236}">
                <a16:creationId xmlns:a16="http://schemas.microsoft.com/office/drawing/2014/main" id="{7A3221E2-4EEA-017F-8447-D05AF542581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図 1">
            <a:extLst>
              <a:ext uri="{FF2B5EF4-FFF2-40B4-BE49-F238E27FC236}">
                <a16:creationId xmlns:a16="http://schemas.microsoft.com/office/drawing/2014/main" id="{B8140AEA-59DC-40E4-9DB0-86544327247F}"/>
              </a:ext>
            </a:extLst>
          </p:cNvPr>
          <p:cNvPicPr>
            <a:picLocks noChangeAspect="1"/>
          </p:cNvPicPr>
          <p:nvPr/>
        </p:nvPicPr>
        <p:blipFill rotWithShape="1">
          <a:blip r:embed="rId7"/>
          <a:srcRect l="59849"/>
          <a:stretch/>
        </p:blipFill>
        <p:spPr>
          <a:xfrm>
            <a:off x="5464671" y="1207008"/>
            <a:ext cx="3671392" cy="5650992"/>
          </a:xfrm>
          <a:prstGeom prst="rect">
            <a:avLst/>
          </a:prstGeom>
        </p:spPr>
      </p:pic>
      <p:pic>
        <p:nvPicPr>
          <p:cNvPr id="7" name="09-省燃費運転PPT音声0802">
            <a:hlinkClick r:id="" action="ppaction://media"/>
            <a:extLst>
              <a:ext uri="{FF2B5EF4-FFF2-40B4-BE49-F238E27FC236}">
                <a16:creationId xmlns:a16="http://schemas.microsoft.com/office/drawing/2014/main" id="{2DE10B7C-7C75-09D8-4432-B04615ADB00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744755" y="123423"/>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25600"/>
    </mc:Choice>
    <mc:Fallback xmlns="">
      <p:transition spd="slow" advClick="0" advTm="256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30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2000"/>
                                        <p:tgtEl>
                                          <p:spTgt spid="3"/>
                                        </p:tgtEl>
                                      </p:cBhvr>
                                    </p:animEffect>
                                  </p:childTnLst>
                                </p:cTn>
                              </p:par>
                              <p:par>
                                <p:cTn id="8" presetID="22" presetClass="entr" presetSubtype="1" fill="hold" nodeType="withEffect">
                                  <p:stCondLst>
                                    <p:cond delay="500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4000"/>
                                        <p:tgtEl>
                                          <p:spTgt spid="2"/>
                                        </p:tgtEl>
                                      </p:cBhvr>
                                    </p:animEffect>
                                  </p:childTnLst>
                                </p:cTn>
                              </p:par>
                              <p:par>
                                <p:cTn id="11" presetID="1" presetClass="mediacall" presetSubtype="0" fill="hold" nodeType="withEffect">
                                  <p:stCondLst>
                                    <p:cond delay="0"/>
                                  </p:stCondLst>
                                  <p:childTnLst>
                                    <p:cmd type="call" cmd="playFrom(0.0)">
                                      <p:cBhvr>
                                        <p:cTn id="12" dur="2469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0E5750CD-19A2-C4B1-E119-44D7A893F77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40550"/>
          <a:stretch/>
        </p:blipFill>
        <p:spPr bwMode="auto">
          <a:xfrm>
            <a:off x="0" y="1206500"/>
            <a:ext cx="5436096" cy="565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図 1">
            <a:extLst>
              <a:ext uri="{FF2B5EF4-FFF2-40B4-BE49-F238E27FC236}">
                <a16:creationId xmlns:a16="http://schemas.microsoft.com/office/drawing/2014/main" id="{D4CE2AFE-7F5B-8F77-03B4-8E117B806F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図 4">
            <a:extLst>
              <a:ext uri="{FF2B5EF4-FFF2-40B4-BE49-F238E27FC236}">
                <a16:creationId xmlns:a16="http://schemas.microsoft.com/office/drawing/2014/main" id="{F0E176B6-19F9-4788-A11B-A6173EE73DF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8662"/>
          <a:stretch/>
        </p:blipFill>
        <p:spPr bwMode="auto">
          <a:xfrm>
            <a:off x="5351548" y="1206500"/>
            <a:ext cx="3779912" cy="565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10-省燃費運転PPT音声0802">
            <a:hlinkClick r:id="" action="ppaction://media"/>
            <a:extLst>
              <a:ext uri="{FF2B5EF4-FFF2-40B4-BE49-F238E27FC236}">
                <a16:creationId xmlns:a16="http://schemas.microsoft.com/office/drawing/2014/main" id="{DA08D81F-2D8F-79C8-F9FD-EB498EE6053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76456" y="138171"/>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33200"/>
    </mc:Choice>
    <mc:Fallback xmlns="">
      <p:transition spd="slow" advClick="0" advTm="332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30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2000"/>
                                        <p:tgtEl>
                                          <p:spTgt spid="3"/>
                                        </p:tgtEl>
                                      </p:cBhvr>
                                    </p:animEffect>
                                  </p:childTnLst>
                                </p:cTn>
                              </p:par>
                              <p:par>
                                <p:cTn id="8" presetID="22" presetClass="entr" presetSubtype="1" fill="hold" nodeType="withEffect">
                                  <p:stCondLst>
                                    <p:cond delay="400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0"/>
                                        <p:tgtEl>
                                          <p:spTgt spid="5"/>
                                        </p:tgtEl>
                                      </p:cBhvr>
                                    </p:animEffect>
                                  </p:childTnLst>
                                </p:cTn>
                              </p:par>
                              <p:par>
                                <p:cTn id="11" presetID="1" presetClass="mediacall" presetSubtype="0" fill="hold" nodeType="withEffect">
                                  <p:stCondLst>
                                    <p:cond delay="0"/>
                                  </p:stCondLst>
                                  <p:childTnLst>
                                    <p:cmd type="call" cmd="playFrom(0.0)">
                                      <p:cBhvr>
                                        <p:cTn id="12" dur="323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C0541471-CD36-D419-8597-A6EB740CF45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40373"/>
          <a:stretch/>
        </p:blipFill>
        <p:spPr bwMode="auto">
          <a:xfrm>
            <a:off x="0" y="1211263"/>
            <a:ext cx="5452335" cy="565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図 1">
            <a:extLst>
              <a:ext uri="{FF2B5EF4-FFF2-40B4-BE49-F238E27FC236}">
                <a16:creationId xmlns:a16="http://schemas.microsoft.com/office/drawing/2014/main" id="{A4E94575-BFC6-4B04-94BB-30C87CDE293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図 1">
            <a:extLst>
              <a:ext uri="{FF2B5EF4-FFF2-40B4-BE49-F238E27FC236}">
                <a16:creationId xmlns:a16="http://schemas.microsoft.com/office/drawing/2014/main" id="{EE2BF64E-2C64-4A6B-BDF8-2BC25E81057D}"/>
              </a:ext>
            </a:extLst>
          </p:cNvPr>
          <p:cNvPicPr>
            <a:picLocks noChangeAspect="1"/>
          </p:cNvPicPr>
          <p:nvPr/>
        </p:nvPicPr>
        <p:blipFill rotWithShape="1">
          <a:blip r:embed="rId7"/>
          <a:srcRect l="59849"/>
          <a:stretch/>
        </p:blipFill>
        <p:spPr>
          <a:xfrm>
            <a:off x="5458503" y="1216534"/>
            <a:ext cx="3671392" cy="5650992"/>
          </a:xfrm>
          <a:prstGeom prst="rect">
            <a:avLst/>
          </a:prstGeom>
        </p:spPr>
      </p:pic>
      <p:pic>
        <p:nvPicPr>
          <p:cNvPr id="5" name="11-省燃費運転PPT音声">
            <a:hlinkClick r:id="" action="ppaction://media"/>
            <a:extLst>
              <a:ext uri="{FF2B5EF4-FFF2-40B4-BE49-F238E27FC236}">
                <a16:creationId xmlns:a16="http://schemas.microsoft.com/office/drawing/2014/main" id="{DA7A12D4-ACCA-2FA8-37F1-DB75235B37B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757634" y="110543"/>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34000"/>
    </mc:Choice>
    <mc:Fallback xmlns="">
      <p:transition spd="slow" advClick="0" advTm="34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32914" fill="hold"/>
                                        <p:tgtEl>
                                          <p:spTgt spid="5"/>
                                        </p:tgtEl>
                                      </p:cBhvr>
                                    </p:cmd>
                                  </p:childTnLst>
                                </p:cTn>
                              </p:par>
                              <p:par>
                                <p:cTn id="7" presetID="9" presetClass="entr" presetSubtype="0" fill="hold" nodeType="withEffect">
                                  <p:stCondLst>
                                    <p:cond delay="300"/>
                                  </p:stCondLst>
                                  <p:childTnLst>
                                    <p:set>
                                      <p:cBhvr>
                                        <p:cTn id="8" dur="1" fill="hold">
                                          <p:stCondLst>
                                            <p:cond delay="0"/>
                                          </p:stCondLst>
                                        </p:cTn>
                                        <p:tgtEl>
                                          <p:spTgt spid="4"/>
                                        </p:tgtEl>
                                        <p:attrNameLst>
                                          <p:attrName>style.visibility</p:attrName>
                                        </p:attrNameLst>
                                      </p:cBhvr>
                                      <p:to>
                                        <p:strVal val="visible"/>
                                      </p:to>
                                    </p:set>
                                    <p:animEffect transition="in" filter="dissolve">
                                      <p:cBhvr>
                                        <p:cTn id="9" dur="2000"/>
                                        <p:tgtEl>
                                          <p:spTgt spid="4"/>
                                        </p:tgtEl>
                                      </p:cBhvr>
                                    </p:animEffect>
                                  </p:childTnLst>
                                </p:cTn>
                              </p:par>
                              <p:par>
                                <p:cTn id="10" presetID="22" presetClass="entr" presetSubtype="1" fill="hold" nodeType="withEffect">
                                  <p:stCondLst>
                                    <p:cond delay="575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39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224E8F10-06E6-7D97-1A67-1B788C7AAAB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 r="40550"/>
          <a:stretch/>
        </p:blipFill>
        <p:spPr bwMode="auto">
          <a:xfrm>
            <a:off x="0" y="1206500"/>
            <a:ext cx="5436096" cy="565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図 1">
            <a:extLst>
              <a:ext uri="{FF2B5EF4-FFF2-40B4-BE49-F238E27FC236}">
                <a16:creationId xmlns:a16="http://schemas.microsoft.com/office/drawing/2014/main" id="{2571CAD5-C2F9-22E3-8B7A-68C52E1277F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図 1">
            <a:extLst>
              <a:ext uri="{FF2B5EF4-FFF2-40B4-BE49-F238E27FC236}">
                <a16:creationId xmlns:a16="http://schemas.microsoft.com/office/drawing/2014/main" id="{C58463BC-FFD0-437A-ADAD-63AEC465898E}"/>
              </a:ext>
            </a:extLst>
          </p:cNvPr>
          <p:cNvPicPr>
            <a:picLocks noChangeAspect="1"/>
          </p:cNvPicPr>
          <p:nvPr/>
        </p:nvPicPr>
        <p:blipFill rotWithShape="1">
          <a:blip r:embed="rId7"/>
          <a:srcRect l="59062"/>
          <a:stretch/>
        </p:blipFill>
        <p:spPr>
          <a:xfrm>
            <a:off x="5392663" y="1207008"/>
            <a:ext cx="3743400" cy="5650992"/>
          </a:xfrm>
          <a:prstGeom prst="rect">
            <a:avLst/>
          </a:prstGeom>
        </p:spPr>
      </p:pic>
      <p:pic>
        <p:nvPicPr>
          <p:cNvPr id="5" name="12-省燃費運転PPT音声">
            <a:hlinkClick r:id="" action="ppaction://media"/>
            <a:extLst>
              <a:ext uri="{FF2B5EF4-FFF2-40B4-BE49-F238E27FC236}">
                <a16:creationId xmlns:a16="http://schemas.microsoft.com/office/drawing/2014/main" id="{4145E096-B7F2-821C-0E9B-C5670C754B6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783391" y="110543"/>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28200"/>
    </mc:Choice>
    <mc:Fallback xmlns="">
      <p:transition spd="slow" advClick="0" advTm="282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27122" fill="hold"/>
                                        <p:tgtEl>
                                          <p:spTgt spid="5"/>
                                        </p:tgtEl>
                                      </p:cBhvr>
                                    </p:cmd>
                                  </p:childTnLst>
                                </p:cTn>
                              </p:par>
                              <p:par>
                                <p:cTn id="7" presetID="9" presetClass="entr" presetSubtype="0" fill="hold" nodeType="withEffect">
                                  <p:stCondLst>
                                    <p:cond delay="300"/>
                                  </p:stCondLst>
                                  <p:childTnLst>
                                    <p:set>
                                      <p:cBhvr>
                                        <p:cTn id="8" dur="1" fill="hold">
                                          <p:stCondLst>
                                            <p:cond delay="0"/>
                                          </p:stCondLst>
                                        </p:cTn>
                                        <p:tgtEl>
                                          <p:spTgt spid="4"/>
                                        </p:tgtEl>
                                        <p:attrNameLst>
                                          <p:attrName>style.visibility</p:attrName>
                                        </p:attrNameLst>
                                      </p:cBhvr>
                                      <p:to>
                                        <p:strVal val="visible"/>
                                      </p:to>
                                    </p:set>
                                    <p:animEffect transition="in" filter="dissolve">
                                      <p:cBhvr>
                                        <p:cTn id="9" dur="2000"/>
                                        <p:tgtEl>
                                          <p:spTgt spid="4"/>
                                        </p:tgtEl>
                                      </p:cBhvr>
                                    </p:animEffect>
                                  </p:childTnLst>
                                </p:cTn>
                              </p:par>
                              <p:par>
                                <p:cTn id="10" presetID="22" presetClass="entr" presetSubtype="1" fill="hold" nodeType="withEffect">
                                  <p:stCondLst>
                                    <p:cond delay="1080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4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D20CED1B-D515-067B-F1EA-328F8A8D60D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64962" b="51755"/>
          <a:stretch/>
        </p:blipFill>
        <p:spPr bwMode="auto">
          <a:xfrm>
            <a:off x="0" y="1206500"/>
            <a:ext cx="3203848" cy="2726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図 1">
            <a:extLst>
              <a:ext uri="{FF2B5EF4-FFF2-40B4-BE49-F238E27FC236}">
                <a16:creationId xmlns:a16="http://schemas.microsoft.com/office/drawing/2014/main" id="{14C88A93-26E9-9AB3-05B4-E4CBF3AFA44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図 4">
            <a:extLst>
              <a:ext uri="{FF2B5EF4-FFF2-40B4-BE49-F238E27FC236}">
                <a16:creationId xmlns:a16="http://schemas.microsoft.com/office/drawing/2014/main" id="{BD68D6F6-F5AF-40A2-BAAD-5B15F351E01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0087" t="48332"/>
          <a:stretch/>
        </p:blipFill>
        <p:spPr bwMode="auto">
          <a:xfrm>
            <a:off x="4571999" y="3933055"/>
            <a:ext cx="4564037" cy="2920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図 6">
            <a:extLst>
              <a:ext uri="{FF2B5EF4-FFF2-40B4-BE49-F238E27FC236}">
                <a16:creationId xmlns:a16="http://schemas.microsoft.com/office/drawing/2014/main" id="{C2646BE4-D715-45E5-9555-D5739B34A0B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48668" r="50000"/>
          <a:stretch/>
        </p:blipFill>
        <p:spPr bwMode="auto">
          <a:xfrm>
            <a:off x="0" y="3979043"/>
            <a:ext cx="4572000" cy="2901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図 7">
            <a:extLst>
              <a:ext uri="{FF2B5EF4-FFF2-40B4-BE49-F238E27FC236}">
                <a16:creationId xmlns:a16="http://schemas.microsoft.com/office/drawing/2014/main" id="{19D090A4-2EBE-4831-B9BE-39DD71C45BC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4083" b="51332"/>
          <a:stretch/>
        </p:blipFill>
        <p:spPr bwMode="auto">
          <a:xfrm>
            <a:off x="5851797" y="1228569"/>
            <a:ext cx="3284240" cy="2750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図 8">
            <a:extLst>
              <a:ext uri="{FF2B5EF4-FFF2-40B4-BE49-F238E27FC236}">
                <a16:creationId xmlns:a16="http://schemas.microsoft.com/office/drawing/2014/main" id="{5C6F1EE9-34F2-447A-A62E-CD5839032C3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5081" t="-1" r="35840" b="51851"/>
          <a:stretch/>
        </p:blipFill>
        <p:spPr bwMode="auto">
          <a:xfrm>
            <a:off x="3187500" y="1208155"/>
            <a:ext cx="2664297" cy="2726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13-省燃費運転PPT音声">
            <a:hlinkClick r:id="" action="ppaction://media"/>
            <a:extLst>
              <a:ext uri="{FF2B5EF4-FFF2-40B4-BE49-F238E27FC236}">
                <a16:creationId xmlns:a16="http://schemas.microsoft.com/office/drawing/2014/main" id="{9CFCEDC1-E324-CA9D-284F-AA952229661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83391" y="97665"/>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103100"/>
    </mc:Choice>
    <mc:Fallback xmlns="">
      <p:transition spd="slow" advClick="0" advTm="1031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02128" fill="hold"/>
                                        <p:tgtEl>
                                          <p:spTgt spid="3"/>
                                        </p:tgtEl>
                                      </p:cBhvr>
                                    </p:cmd>
                                  </p:childTnLst>
                                </p:cTn>
                              </p:par>
                              <p:par>
                                <p:cTn id="7" presetID="9" presetClass="entr" presetSubtype="0" fill="hold" nodeType="withEffect">
                                  <p:stCondLst>
                                    <p:cond delay="14400"/>
                                  </p:stCondLst>
                                  <p:childTnLst>
                                    <p:set>
                                      <p:cBhvr>
                                        <p:cTn id="8" dur="1" fill="hold">
                                          <p:stCondLst>
                                            <p:cond delay="0"/>
                                          </p:stCondLst>
                                        </p:cTn>
                                        <p:tgtEl>
                                          <p:spTgt spid="6"/>
                                        </p:tgtEl>
                                        <p:attrNameLst>
                                          <p:attrName>style.visibility</p:attrName>
                                        </p:attrNameLst>
                                      </p:cBhvr>
                                      <p:to>
                                        <p:strVal val="visible"/>
                                      </p:to>
                                    </p:set>
                                    <p:animEffect transition="in" filter="dissolve">
                                      <p:cBhvr>
                                        <p:cTn id="9" dur="1000"/>
                                        <p:tgtEl>
                                          <p:spTgt spid="6"/>
                                        </p:tgtEl>
                                      </p:cBhvr>
                                    </p:animEffect>
                                  </p:childTnLst>
                                </p:cTn>
                              </p:par>
                              <p:par>
                                <p:cTn id="10" presetID="9" presetClass="entr" presetSubtype="0" fill="hold" nodeType="withEffect">
                                  <p:stCondLst>
                                    <p:cond delay="2720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1000"/>
                                        <p:tgtEl>
                                          <p:spTgt spid="9"/>
                                        </p:tgtEl>
                                      </p:cBhvr>
                                    </p:animEffect>
                                  </p:childTnLst>
                                </p:cTn>
                              </p:par>
                              <p:par>
                                <p:cTn id="13" presetID="9" presetClass="entr" presetSubtype="0" fill="hold" nodeType="withEffect">
                                  <p:stCondLst>
                                    <p:cond delay="4960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1000"/>
                                        <p:tgtEl>
                                          <p:spTgt spid="8"/>
                                        </p:tgtEl>
                                      </p:cBhvr>
                                    </p:animEffect>
                                  </p:childTnLst>
                                </p:cTn>
                              </p:par>
                              <p:par>
                                <p:cTn id="16" presetID="9" presetClass="entr" presetSubtype="0" fill="hold" nodeType="withEffect">
                                  <p:stCondLst>
                                    <p:cond delay="64500"/>
                                  </p:stCondLst>
                                  <p:childTnLst>
                                    <p:set>
                                      <p:cBhvr>
                                        <p:cTn id="17" dur="1" fill="hold">
                                          <p:stCondLst>
                                            <p:cond delay="0"/>
                                          </p:stCondLst>
                                        </p:cTn>
                                        <p:tgtEl>
                                          <p:spTgt spid="7"/>
                                        </p:tgtEl>
                                        <p:attrNameLst>
                                          <p:attrName>style.visibility</p:attrName>
                                        </p:attrNameLst>
                                      </p:cBhvr>
                                      <p:to>
                                        <p:strVal val="visible"/>
                                      </p:to>
                                    </p:set>
                                    <p:animEffect transition="in" filter="dissolve">
                                      <p:cBhvr>
                                        <p:cTn id="18" dur="1000"/>
                                        <p:tgtEl>
                                          <p:spTgt spid="7"/>
                                        </p:tgtEl>
                                      </p:cBhvr>
                                    </p:animEffect>
                                  </p:childTnLst>
                                </p:cTn>
                              </p:par>
                              <p:par>
                                <p:cTn id="19" presetID="9" presetClass="entr" presetSubtype="0" fill="hold" nodeType="withEffect">
                                  <p:stCondLst>
                                    <p:cond delay="83900"/>
                                  </p:stCondLst>
                                  <p:childTnLst>
                                    <p:set>
                                      <p:cBhvr>
                                        <p:cTn id="20" dur="1" fill="hold">
                                          <p:stCondLst>
                                            <p:cond delay="0"/>
                                          </p:stCondLst>
                                        </p:cTn>
                                        <p:tgtEl>
                                          <p:spTgt spid="5"/>
                                        </p:tgtEl>
                                        <p:attrNameLst>
                                          <p:attrName>style.visibility</p:attrName>
                                        </p:attrNameLst>
                                      </p:cBhvr>
                                      <p:to>
                                        <p:strVal val="visible"/>
                                      </p:to>
                                    </p:set>
                                    <p:animEffect transition="in" filter="dissolve">
                                      <p:cBhvr>
                                        <p:cTn id="2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4320</TotalTime>
  <Words>835</Words>
  <Application>Microsoft Office PowerPoint</Application>
  <PresentationFormat>画面に合わせる (4:3)</PresentationFormat>
  <Paragraphs>85</Paragraphs>
  <Slides>8</Slides>
  <Notes>8</Notes>
  <HiddenSlides>0</HiddenSlides>
  <MMClips>8</MMClips>
  <ScaleCrop>false</ScaleCrop>
  <HeadingPairs>
    <vt:vector size="6" baseType="variant">
      <vt:variant>
        <vt:lpstr>使用されているフォント</vt:lpstr>
      </vt:variant>
      <vt:variant>
        <vt:i4>3</vt:i4>
      </vt:variant>
      <vt:variant>
        <vt:lpstr>テーマ</vt:lpstr>
      </vt:variant>
      <vt:variant>
        <vt:i4>1</vt:i4>
      </vt:variant>
      <vt:variant>
        <vt:lpstr>スライド タイトル</vt:lpstr>
      </vt:variant>
      <vt:variant>
        <vt:i4>8</vt:i4>
      </vt:variant>
    </vt:vector>
  </HeadingPairs>
  <TitlesOfParts>
    <vt:vector size="12" baseType="lpstr">
      <vt:lpstr>ＭＳ Ｐゴシック</vt:lpstr>
      <vt:lpstr>Arial</vt:lpstr>
      <vt:lpstr>Calibri</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青木　隆</dc:creator>
  <cp:lastModifiedBy>優人</cp:lastModifiedBy>
  <cp:revision>314</cp:revision>
  <cp:lastPrinted>2023-05-28T23:22:45Z</cp:lastPrinted>
  <dcterms:created xsi:type="dcterms:W3CDTF">2008-08-31T13:10:26Z</dcterms:created>
  <dcterms:modified xsi:type="dcterms:W3CDTF">2023-08-08T09:54:57Z</dcterms:modified>
</cp:coreProperties>
</file>