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91" r:id="rId2"/>
    <p:sldId id="304" r:id="rId3"/>
    <p:sldId id="305" r:id="rId4"/>
    <p:sldId id="306" r:id="rId5"/>
    <p:sldId id="307" r:id="rId6"/>
    <p:sldId id="308" r:id="rId7"/>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ED7"/>
    <a:srgbClr val="03A63C"/>
    <a:srgbClr val="E1EFD8"/>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9" autoAdjust="0"/>
    <p:restoredTop sz="71059" autoAdjust="0"/>
  </p:normalViewPr>
  <p:slideViewPr>
    <p:cSldViewPr>
      <p:cViewPr varScale="1">
        <p:scale>
          <a:sx n="74" d="100"/>
          <a:sy n="74" d="100"/>
        </p:scale>
        <p:origin x="2178" y="6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p:cViewPr varScale="1">
        <p:scale>
          <a:sx n="88" d="100"/>
          <a:sy n="88" d="100"/>
        </p:scale>
        <p:origin x="385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CEB93405-678F-1C06-FD1B-3A44D9068525}"/>
              </a:ext>
            </a:extLst>
          </p:cNvPr>
          <p:cNvSpPr>
            <a:spLocks noGrp="1"/>
          </p:cNvSpPr>
          <p:nvPr>
            <p:ph type="hdr" sz="quarter"/>
          </p:nvPr>
        </p:nvSpPr>
        <p:spPr>
          <a:xfrm>
            <a:off x="0" y="0"/>
            <a:ext cx="2919413"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 2">
            <a:extLst>
              <a:ext uri="{FF2B5EF4-FFF2-40B4-BE49-F238E27FC236}">
                <a16:creationId xmlns:a16="http://schemas.microsoft.com/office/drawing/2014/main" id="{5FB73D9A-7C12-ADF6-5DE6-E679BFC1CDC1}"/>
              </a:ext>
            </a:extLst>
          </p:cNvPr>
          <p:cNvSpPr>
            <a:spLocks noGrp="1"/>
          </p:cNvSpPr>
          <p:nvPr>
            <p:ph type="dt" idx="1"/>
          </p:nvPr>
        </p:nvSpPr>
        <p:spPr>
          <a:xfrm>
            <a:off x="3814763" y="0"/>
            <a:ext cx="2919412" cy="493713"/>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8DEE78DF-623C-4B1D-8380-6DED6B60B9F5}" type="datetimeFigureOut">
              <a:rPr lang="ja-JP" altLang="en-US"/>
              <a:pPr>
                <a:defRPr/>
              </a:pPr>
              <a:t>2023/8/8</a:t>
            </a:fld>
            <a:endParaRPr lang="ja-JP" altLang="en-US"/>
          </a:p>
        </p:txBody>
      </p:sp>
      <p:sp>
        <p:nvSpPr>
          <p:cNvPr id="4" name="スライド イメージ プレースホルダ 3">
            <a:extLst>
              <a:ext uri="{FF2B5EF4-FFF2-40B4-BE49-F238E27FC236}">
                <a16:creationId xmlns:a16="http://schemas.microsoft.com/office/drawing/2014/main" id="{6B5604F4-45F9-F9FC-FD6A-665D7F652D9C}"/>
              </a:ext>
            </a:extLst>
          </p:cNvPr>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a:extLst>
              <a:ext uri="{FF2B5EF4-FFF2-40B4-BE49-F238E27FC236}">
                <a16:creationId xmlns:a16="http://schemas.microsoft.com/office/drawing/2014/main" id="{6E9CEEC6-E132-BDF1-1BA7-44BAB479D10B}"/>
              </a:ext>
            </a:extLst>
          </p:cNvPr>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64F94DE9-F4D9-81EC-6BAD-2035DCAA8159}"/>
              </a:ext>
            </a:extLst>
          </p:cNvPr>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C1644840-3680-7DC7-3AA7-7E0DB2A02FFC}"/>
              </a:ext>
            </a:extLst>
          </p:cNvPr>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1DC1402-8173-4FAD-8889-1E55CF206AD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油圧ショベル</a:t>
            </a:r>
            <a:r>
              <a:rPr kumimoji="1" lang="ja-JP" altLang="en-US" dirty="0">
                <a:solidFill>
                  <a:srgbClr val="FF0000"/>
                </a:solidFill>
              </a:rPr>
              <a:t>における省燃費運転のポイントです。</a:t>
            </a:r>
            <a:endParaRPr kumimoji="1" lang="en-US" altLang="ja-JP" dirty="0">
              <a:solidFill>
                <a:srgbClr val="FF0000"/>
              </a:solidFill>
            </a:endParaRPr>
          </a:p>
          <a:p>
            <a:endParaRPr kumimoji="1" lang="en-US" altLang="ja-JP" dirty="0"/>
          </a:p>
          <a:p>
            <a:r>
              <a:rPr kumimoji="1" lang="ja-JP" altLang="en-US" dirty="0"/>
              <a:t>①省燃費モードの活用</a:t>
            </a:r>
            <a:endParaRPr kumimoji="1" lang="en-US" altLang="ja-JP" dirty="0"/>
          </a:p>
          <a:p>
            <a:endParaRPr kumimoji="1" lang="en-US" altLang="ja-JP" dirty="0"/>
          </a:p>
          <a:p>
            <a:r>
              <a:rPr kumimoji="1" lang="ja-JP" altLang="en-US" dirty="0"/>
              <a:t>省燃費モードとは、エンジン回転数を下げ、燃料消費率の良い回転数で操作するモードのことです。</a:t>
            </a:r>
            <a:endParaRPr kumimoji="1" lang="en-US" altLang="ja-JP" dirty="0"/>
          </a:p>
          <a:p>
            <a:r>
              <a:rPr kumimoji="1" lang="ja-JP" altLang="en-US" dirty="0"/>
              <a:t>作業状況により、省燃費モードを選択することで、燃料消費を抑えることができます。</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岩掘削等、大きなパワーを必要とする作業以外は、原則として省燃費モードを使用しましょう。</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燃料当たりの作業量が大きくなります。</a:t>
            </a:r>
            <a:endParaRPr lang="en-US" altLang="ja-JP" dirty="0">
              <a:latin typeface="ＭＳ Ｐゴシック" panose="020B0600070205080204" pitchFamily="50" charset="-128"/>
            </a:endParaRPr>
          </a:p>
          <a:p>
            <a:endParaRPr kumimoji="1" lang="en-US" altLang="ja-JP" dirty="0"/>
          </a:p>
          <a:p>
            <a:r>
              <a:rPr kumimoji="1" lang="ja-JP" altLang="en-US" dirty="0"/>
              <a:t>また、オートアイドル、オートアクセルのモードを選択することでより一層燃料消費を抑えることができます。</a:t>
            </a:r>
            <a:endParaRPr kumimoji="1" lang="en-US" altLang="ja-JP" dirty="0"/>
          </a:p>
          <a:p>
            <a:r>
              <a:rPr kumimoji="1" lang="ja-JP" altLang="en-US" dirty="0"/>
              <a:t>オートアイドル、オートアクセルとは、一定時間レバー操作がないと、自動的にエンジン回転数を下げる機能のことです。</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1</a:t>
            </a:fld>
            <a:endParaRPr lang="ja-JP" altLang="en-US"/>
          </a:p>
        </p:txBody>
      </p:sp>
    </p:spTree>
    <p:extLst>
      <p:ext uri="{BB962C8B-B14F-4D97-AF65-F5344CB8AC3E}">
        <p14:creationId xmlns:p14="http://schemas.microsoft.com/office/powerpoint/2010/main" val="141663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②アイドリングストップ</a:t>
            </a:r>
            <a:endParaRPr kumimoji="1" lang="en-US" altLang="ja-JP" dirty="0"/>
          </a:p>
          <a:p>
            <a:endParaRPr kumimoji="1" lang="en-US" altLang="ja-JP" dirty="0"/>
          </a:p>
          <a:p>
            <a:r>
              <a:rPr kumimoji="1" lang="ja-JP" altLang="en-US" dirty="0"/>
              <a:t>エンジン始動時の暖機運転は、</a:t>
            </a:r>
            <a:r>
              <a:rPr kumimoji="1" lang="en-US" altLang="ja-JP" dirty="0"/>
              <a:t>5</a:t>
            </a:r>
            <a:r>
              <a:rPr kumimoji="1" lang="ja-JP" altLang="en-US" dirty="0"/>
              <a:t>分で十分な効果があります。</a:t>
            </a:r>
            <a:endParaRPr kumimoji="1" lang="en-US" altLang="ja-JP" dirty="0"/>
          </a:p>
          <a:p>
            <a:r>
              <a:rPr kumimoji="1" lang="ja-JP" altLang="en-US" dirty="0"/>
              <a:t>また、休車時や積込待ちの際はできるだけアイドリングストップを心掛け、燃料消費を抑えましょう。</a:t>
            </a:r>
            <a:endParaRPr kumimoji="1" lang="en-US" altLang="ja-JP" dirty="0"/>
          </a:p>
          <a:p>
            <a:endParaRPr kumimoji="1" lang="en-US" altLang="ja-JP" dirty="0"/>
          </a:p>
          <a:p>
            <a:r>
              <a:rPr kumimoji="1" lang="ja-JP" altLang="en-US" dirty="0"/>
              <a:t>一定時間アイドリングが続くと自動的にエンジンが停止する「オートアイドリングストップ機能」や</a:t>
            </a:r>
            <a:endParaRPr kumimoji="1" lang="en-US" altLang="ja-JP" dirty="0"/>
          </a:p>
          <a:p>
            <a:r>
              <a:rPr kumimoji="1" lang="ja-JP" altLang="en-US" dirty="0"/>
              <a:t>一定時間ブーム、アームが動かない場合、自動的にエンジン回転数を下げる「アイドリング制御モード」を活用することで、</a:t>
            </a:r>
            <a:endParaRPr kumimoji="1" lang="en-US" altLang="ja-JP" dirty="0"/>
          </a:p>
          <a:p>
            <a:r>
              <a:rPr kumimoji="1" lang="ja-JP" altLang="en-US" dirty="0"/>
              <a:t>簡単に燃料消費量を抑えることができます。</a:t>
            </a:r>
            <a:endParaRPr kumimoji="1" lang="en-US" altLang="ja-JP" dirty="0"/>
          </a:p>
          <a:p>
            <a:endParaRPr kumimoji="1" lang="en-US" altLang="ja-JP" dirty="0"/>
          </a:p>
          <a:p>
            <a:r>
              <a:rPr kumimoji="1" lang="ja-JP" altLang="en-US" dirty="0"/>
              <a:t>なお作業後には５分間の冷却運転を実施して、加熱したエンジンを冷ますことで、故障の予防を心がけましょう。</a:t>
            </a:r>
            <a:endParaRPr kumimoji="1" lang="en-US" altLang="ja-JP" dirty="0"/>
          </a:p>
          <a:p>
            <a:endParaRPr kumimoji="1" lang="en-US" altLang="ja-JP" dirty="0"/>
          </a:p>
          <a:p>
            <a:endParaRPr kumimoji="1" lang="ja-JP" altLang="en-US" dirty="0"/>
          </a:p>
          <a:p>
            <a:endParaRPr kumimoji="1" lang="ja-JP" altLang="en-US"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2</a:t>
            </a:fld>
            <a:endParaRPr lang="ja-JP" altLang="en-US"/>
          </a:p>
        </p:txBody>
      </p:sp>
    </p:spTree>
    <p:extLst>
      <p:ext uri="{BB962C8B-B14F-4D97-AF65-F5344CB8AC3E}">
        <p14:creationId xmlns:p14="http://schemas.microsoft.com/office/powerpoint/2010/main" val="350606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a:bodyPr>
          <a:lstStyle/>
          <a:p>
            <a:r>
              <a:rPr kumimoji="1" lang="ja-JP" altLang="en-US" dirty="0"/>
              <a:t>③機械能力を活かした作業</a:t>
            </a:r>
            <a:endParaRPr kumimoji="1" lang="en-US" altLang="ja-JP" dirty="0"/>
          </a:p>
          <a:p>
            <a:endParaRPr kumimoji="1" lang="en-US" altLang="ja-JP" dirty="0"/>
          </a:p>
          <a:p>
            <a:r>
              <a:rPr kumimoji="1" lang="ja-JP" altLang="en-US" dirty="0"/>
              <a:t>最も効率の良い作業範囲で機械を稼働させることで、効率を高め、燃費の改善を図ることができます。</a:t>
            </a:r>
            <a:endParaRPr kumimoji="1" lang="en-US" altLang="ja-JP" dirty="0"/>
          </a:p>
          <a:p>
            <a:endParaRPr kumimoji="1" lang="en-US" altLang="ja-JP" dirty="0"/>
          </a:p>
          <a:p>
            <a:r>
              <a:rPr kumimoji="1" lang="ja-JP" altLang="en-US" dirty="0"/>
              <a:t>まず、車体を水平に置き、安定を図ることから始めましょう。</a:t>
            </a:r>
            <a:endParaRPr kumimoji="1" lang="en-US" altLang="ja-JP" dirty="0"/>
          </a:p>
          <a:p>
            <a:endParaRPr kumimoji="1" lang="en-US" altLang="ja-JP" dirty="0"/>
          </a:p>
          <a:p>
            <a:r>
              <a:rPr kumimoji="1" lang="ja-JP" altLang="en-US" dirty="0"/>
              <a:t>油圧シリンダーはその力を最大限掘削力に伝えることが重要です。</a:t>
            </a:r>
            <a:endParaRPr kumimoji="1" lang="en-US" altLang="ja-JP" dirty="0"/>
          </a:p>
          <a:p>
            <a:r>
              <a:rPr kumimoji="1" lang="ja-JP" altLang="en-US" dirty="0"/>
              <a:t>そのため、最大掘削力を得られる、アームシリンダーと連結ピンの角度が</a:t>
            </a:r>
            <a:r>
              <a:rPr kumimoji="1" lang="en-US" altLang="ja-JP" dirty="0"/>
              <a:t>90</a:t>
            </a:r>
            <a:r>
              <a:rPr kumimoji="1" lang="ja-JP" altLang="en-US" dirty="0"/>
              <a:t>度となる位置を意識します。</a:t>
            </a:r>
            <a:endParaRPr kumimoji="1" lang="en-US" altLang="ja-JP" dirty="0"/>
          </a:p>
          <a:p>
            <a:r>
              <a:rPr kumimoji="1" lang="ja-JP" altLang="en-US" dirty="0"/>
              <a:t>掘削は、アームを鉛直に下した位置から、前方</a:t>
            </a:r>
            <a:r>
              <a:rPr kumimoji="1" lang="en-US" altLang="ja-JP" dirty="0"/>
              <a:t>45</a:t>
            </a:r>
            <a:r>
              <a:rPr kumimoji="1" lang="ja-JP" altLang="en-US" dirty="0"/>
              <a:t>度、手前</a:t>
            </a:r>
            <a:r>
              <a:rPr kumimoji="1" lang="en-US" altLang="ja-JP" dirty="0"/>
              <a:t>30</a:t>
            </a:r>
            <a:r>
              <a:rPr kumimoji="1" lang="ja-JP" altLang="en-US" dirty="0"/>
              <a:t>度の範囲で行います。</a:t>
            </a:r>
            <a:endParaRPr kumimoji="1" lang="en-US" altLang="ja-JP" dirty="0"/>
          </a:p>
          <a:p>
            <a:endParaRPr kumimoji="1" lang="en-US" altLang="ja-JP" dirty="0"/>
          </a:p>
          <a:p>
            <a:r>
              <a:rPr kumimoji="1" lang="ja-JP" altLang="en-US" dirty="0"/>
              <a:t>手前掘削、遠方掘削は、最大掘削力を使うことができないので避けるようにしてください。</a:t>
            </a:r>
            <a:endParaRPr kumimoji="1" lang="en-US" altLang="ja-JP" dirty="0"/>
          </a:p>
          <a:p>
            <a:endParaRPr kumimoji="1" lang="en-US" altLang="ja-JP" dirty="0"/>
          </a:p>
          <a:p>
            <a:r>
              <a:rPr kumimoji="1" lang="ja-JP" altLang="en-US" dirty="0"/>
              <a:t>掘削負荷が大きくなりすぎた結果、ブーム、アームが動かなくなった状態を油圧リリーフといいます。</a:t>
            </a:r>
            <a:endParaRPr kumimoji="1" lang="en-US" altLang="ja-JP" dirty="0"/>
          </a:p>
          <a:p>
            <a:r>
              <a:rPr kumimoji="1" lang="ja-JP" altLang="en-US" dirty="0"/>
              <a:t>油圧リリーフになると、油圧回路を保護するために、油圧を逃がす仕組みが作動します。</a:t>
            </a:r>
            <a:endParaRPr kumimoji="1" lang="en-US" altLang="ja-JP" dirty="0"/>
          </a:p>
          <a:p>
            <a:r>
              <a:rPr kumimoji="1" lang="ja-JP" altLang="en-US" dirty="0"/>
              <a:t>そのため、ブーム、アームが動かない状態で、無駄に燃料を消費するだけになるので、油圧リリーフは即座に回避するようにしましょう。</a:t>
            </a:r>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3</a:t>
            </a:fld>
            <a:endParaRPr lang="ja-JP" altLang="en-US"/>
          </a:p>
        </p:txBody>
      </p:sp>
    </p:spTree>
    <p:extLst>
      <p:ext uri="{BB962C8B-B14F-4D97-AF65-F5344CB8AC3E}">
        <p14:creationId xmlns:p14="http://schemas.microsoft.com/office/powerpoint/2010/main" val="85045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④無駄のない動作の組み合わせ（サイクルタイムの短縮）</a:t>
            </a:r>
            <a:endParaRPr kumimoji="1" lang="en-US" altLang="ja-JP" dirty="0"/>
          </a:p>
          <a:p>
            <a:endParaRPr kumimoji="1" lang="en-US" altLang="ja-JP" dirty="0"/>
          </a:p>
          <a:p>
            <a:r>
              <a:rPr kumimoji="1" lang="ja-JP" altLang="en-US" dirty="0"/>
              <a:t>無駄のない動作の組み合わせが、サイクルタイムの短縮となり、省燃費運転につながります。</a:t>
            </a:r>
            <a:endParaRPr kumimoji="1" lang="en-US" altLang="ja-JP" dirty="0"/>
          </a:p>
          <a:p>
            <a:endParaRPr kumimoji="1" lang="en-US" altLang="ja-JP" dirty="0"/>
          </a:p>
          <a:p>
            <a:r>
              <a:rPr kumimoji="1" lang="ja-JP" altLang="en-US" dirty="0"/>
              <a:t>旋回中のブーム、アームの同時操作や２段掘削によるバケットの移動距離減少によって、</a:t>
            </a:r>
            <a:endParaRPr kumimoji="1" lang="en-US" altLang="ja-JP" dirty="0"/>
          </a:p>
          <a:p>
            <a:r>
              <a:rPr kumimoji="1" lang="ja-JP" altLang="en-US" dirty="0"/>
              <a:t>掘削時間短縮の効果を得ることができます。</a:t>
            </a:r>
            <a:endParaRPr kumimoji="1" lang="en-US" altLang="ja-JP" dirty="0"/>
          </a:p>
          <a:p>
            <a:endParaRPr kumimoji="1" lang="en-US" altLang="ja-JP" dirty="0"/>
          </a:p>
          <a:p>
            <a:r>
              <a:rPr kumimoji="1" lang="ja-JP" altLang="en-US" dirty="0"/>
              <a:t>また、旋回角度をできるだけ少なくすることでも、サイクルタイムを短縮することができます。</a:t>
            </a:r>
            <a:endParaRPr kumimoji="1" lang="en-US" altLang="ja-JP" dirty="0"/>
          </a:p>
          <a:p>
            <a:r>
              <a:rPr kumimoji="1" lang="ja-JP" altLang="en-US" dirty="0"/>
              <a:t>旋回にかかる時間は、往復で効いてきますので、油圧ショベルの位置、ダンプトラックの位置は適切に決めるようにしましょう。</a:t>
            </a:r>
            <a:endParaRPr kumimoji="1" lang="en-US" altLang="ja-JP" dirty="0"/>
          </a:p>
          <a:p>
            <a:endParaRPr kumimoji="1" lang="en-US" altLang="ja-JP" dirty="0"/>
          </a:p>
          <a:p>
            <a:r>
              <a:rPr kumimoji="1" lang="ja-JP" altLang="en-US" dirty="0"/>
              <a:t>ダンプトラックへの積み込みでは、ベンチ高さをダンプあおりと同じ高さにすることで、スムーズかつ短時間での作業が実施できます。</a:t>
            </a:r>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4</a:t>
            </a:fld>
            <a:endParaRPr lang="ja-JP" altLang="en-US"/>
          </a:p>
        </p:txBody>
      </p:sp>
    </p:spTree>
    <p:extLst>
      <p:ext uri="{BB962C8B-B14F-4D97-AF65-F5344CB8AC3E}">
        <p14:creationId xmlns:p14="http://schemas.microsoft.com/office/powerpoint/2010/main" val="1188386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⑤省燃費走行</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油圧ショベルの移動時にはできるだけエンジン回転数を抑えることが重要です。</a:t>
            </a:r>
          </a:p>
          <a:p>
            <a:endParaRPr kumimoji="1" lang="en-US" altLang="ja-JP" dirty="0"/>
          </a:p>
          <a:p>
            <a:r>
              <a:rPr kumimoji="1" lang="ja-JP" altLang="en-US" dirty="0"/>
              <a:t>アイドラ側に運転室前方を向けて移動し、</a:t>
            </a:r>
            <a:endParaRPr kumimoji="1" lang="en-US" altLang="ja-JP" dirty="0"/>
          </a:p>
          <a:p>
            <a:r>
              <a:rPr kumimoji="1" lang="ja-JP" altLang="en-US" dirty="0"/>
              <a:t>フルスロットルではなく、省燃費での走行を心がけるようにしてください。</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5</a:t>
            </a:fld>
            <a:endParaRPr lang="ja-JP" altLang="en-US"/>
          </a:p>
        </p:txBody>
      </p:sp>
    </p:spTree>
    <p:extLst>
      <p:ext uri="{BB962C8B-B14F-4D97-AF65-F5344CB8AC3E}">
        <p14:creationId xmlns:p14="http://schemas.microsoft.com/office/powerpoint/2010/main" val="325985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⑥定期整備と日常点検</a:t>
            </a:r>
            <a:endParaRPr kumimoji="1" lang="en-US" altLang="ja-JP" dirty="0"/>
          </a:p>
          <a:p>
            <a:endParaRPr kumimoji="1" lang="en-US" altLang="ja-JP" dirty="0"/>
          </a:p>
          <a:p>
            <a:r>
              <a:rPr kumimoji="1" lang="ja-JP" altLang="en-US" dirty="0"/>
              <a:t>性能をフルに発揮させるため、日常点検、定期整備が重要になります。</a:t>
            </a:r>
            <a:endParaRPr kumimoji="1" lang="en-US" altLang="ja-JP" dirty="0"/>
          </a:p>
          <a:p>
            <a:r>
              <a:rPr kumimoji="1" lang="ja-JP" altLang="en-US" dirty="0"/>
              <a:t>また、日常点検、定期整備によって、重大なトラブルを未然に防ぐことができます。</a:t>
            </a:r>
            <a:endParaRPr kumimoji="1" lang="en-US" altLang="ja-JP" dirty="0"/>
          </a:p>
          <a:p>
            <a:endParaRPr kumimoji="1" lang="en-US" altLang="ja-JP" dirty="0"/>
          </a:p>
          <a:p>
            <a:r>
              <a:rPr kumimoji="1" lang="ja-JP" altLang="en-US" dirty="0"/>
              <a:t>バケット爪は摩耗していると、土への貫入抵抗が大きくなり、作業効率が低下します。</a:t>
            </a:r>
            <a:endParaRPr kumimoji="1" lang="en-US" altLang="ja-JP" dirty="0"/>
          </a:p>
          <a:p>
            <a:endParaRPr kumimoji="1" lang="en-US" altLang="ja-JP" dirty="0"/>
          </a:p>
          <a:p>
            <a:r>
              <a:rPr kumimoji="1" lang="ja-JP" altLang="en-US" dirty="0"/>
              <a:t>エアクリーナエレメントの目詰まりは、吸入空気量が少なくなり、パワーダウン、燃費の悪化となります。</a:t>
            </a:r>
            <a:endParaRPr kumimoji="1" lang="en-US" altLang="ja-JP" dirty="0"/>
          </a:p>
          <a:p>
            <a:r>
              <a:rPr kumimoji="1" lang="ja-JP" altLang="en-US" dirty="0"/>
              <a:t>なおエアガンでの清掃は、必ず内側から外側に吹いてください。</a:t>
            </a:r>
            <a:endParaRPr kumimoji="1" lang="en-US" altLang="ja-JP" dirty="0"/>
          </a:p>
          <a:p>
            <a:endParaRPr kumimoji="1" lang="en-US" altLang="ja-JP" dirty="0"/>
          </a:p>
          <a:p>
            <a:r>
              <a:rPr kumimoji="1" lang="ja-JP" altLang="en-US" dirty="0"/>
              <a:t>燃料フィルターには、ドロや水が溜まるので、</a:t>
            </a:r>
            <a:endParaRPr kumimoji="1" lang="en-US" altLang="ja-JP" dirty="0"/>
          </a:p>
          <a:p>
            <a:r>
              <a:rPr kumimoji="1" lang="ja-JP" altLang="en-US" dirty="0"/>
              <a:t>定期的に交換し、エンジントラブルを防止しましょう。</a:t>
            </a:r>
            <a:endParaRPr kumimoji="1" lang="en-US" altLang="ja-JP" dirty="0"/>
          </a:p>
          <a:p>
            <a:endParaRPr kumimoji="1" lang="en-US" altLang="ja-JP" dirty="0"/>
          </a:p>
          <a:p>
            <a:r>
              <a:rPr kumimoji="1" lang="ja-JP" altLang="en-US" dirty="0"/>
              <a:t>履帯の張りについても適正か確認するようにしてください。</a:t>
            </a:r>
            <a:endParaRPr kumimoji="1" lang="en-US" altLang="ja-JP" dirty="0"/>
          </a:p>
          <a:p>
            <a:r>
              <a:rPr kumimoji="1" lang="ja-JP" altLang="en-US" dirty="0"/>
              <a:t>緩すぎると外れてしまい大変危険です。</a:t>
            </a:r>
            <a:endParaRPr kumimoji="1" lang="en-US" altLang="ja-JP" dirty="0"/>
          </a:p>
          <a:p>
            <a:r>
              <a:rPr kumimoji="1" lang="ja-JP" altLang="en-US" dirty="0"/>
              <a:t>反対にきつすぎると走行時の抵抗が大きくなり、燃費が悪化します。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6</a:t>
            </a:fld>
            <a:endParaRPr lang="ja-JP" altLang="en-US"/>
          </a:p>
        </p:txBody>
      </p:sp>
    </p:spTree>
    <p:extLst>
      <p:ext uri="{BB962C8B-B14F-4D97-AF65-F5344CB8AC3E}">
        <p14:creationId xmlns:p14="http://schemas.microsoft.com/office/powerpoint/2010/main" val="1897012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3BA537A0-DF85-E399-A1BB-DA42BEC976A7}"/>
              </a:ext>
            </a:extLst>
          </p:cNvPr>
          <p:cNvSpPr>
            <a:spLocks noGrp="1"/>
          </p:cNvSpPr>
          <p:nvPr>
            <p:ph type="dt" sz="half" idx="10"/>
          </p:nvPr>
        </p:nvSpPr>
        <p:spPr/>
        <p:txBody>
          <a:bodyPr/>
          <a:lstStyle>
            <a:lvl1pPr>
              <a:defRPr/>
            </a:lvl1pPr>
          </a:lstStyle>
          <a:p>
            <a:pPr>
              <a:defRPr/>
            </a:pPr>
            <a:fld id="{BCA0025C-AA7A-44B0-A266-0100420D7021}"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D903CF92-0047-860D-3B67-4A08A43C5AF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D46B55D7-6D81-EE6D-C783-5548E59213EE}"/>
              </a:ext>
            </a:extLst>
          </p:cNvPr>
          <p:cNvSpPr>
            <a:spLocks noGrp="1"/>
          </p:cNvSpPr>
          <p:nvPr>
            <p:ph type="sldNum" sz="quarter" idx="12"/>
          </p:nvPr>
        </p:nvSpPr>
        <p:spPr/>
        <p:txBody>
          <a:bodyPr/>
          <a:lstStyle>
            <a:lvl1pPr>
              <a:defRPr/>
            </a:lvl1pPr>
          </a:lstStyle>
          <a:p>
            <a:pPr>
              <a:defRPr/>
            </a:pPr>
            <a:fld id="{FDBA55E8-C184-4EDE-B364-431069F17DBA}" type="slidenum">
              <a:rPr lang="ja-JP" altLang="en-US"/>
              <a:pPr>
                <a:defRPr/>
              </a:pPr>
              <a:t>‹#›</a:t>
            </a:fld>
            <a:endParaRPr lang="ja-JP" altLang="en-US"/>
          </a:p>
        </p:txBody>
      </p:sp>
    </p:spTree>
    <p:extLst>
      <p:ext uri="{BB962C8B-B14F-4D97-AF65-F5344CB8AC3E}">
        <p14:creationId xmlns:p14="http://schemas.microsoft.com/office/powerpoint/2010/main" val="3005665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CC2ABE4-2CC1-84BD-8B2F-9F6B5A80F327}"/>
              </a:ext>
            </a:extLst>
          </p:cNvPr>
          <p:cNvSpPr>
            <a:spLocks noGrp="1"/>
          </p:cNvSpPr>
          <p:nvPr>
            <p:ph type="dt" sz="half" idx="10"/>
          </p:nvPr>
        </p:nvSpPr>
        <p:spPr/>
        <p:txBody>
          <a:bodyPr/>
          <a:lstStyle>
            <a:lvl1pPr>
              <a:defRPr/>
            </a:lvl1pPr>
          </a:lstStyle>
          <a:p>
            <a:pPr>
              <a:defRPr/>
            </a:pPr>
            <a:fld id="{D3E0337F-5702-4263-BA9C-F2FD747D60AC}"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F296F9A4-1E9F-A046-E077-770282DB04E2}"/>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021960DB-4140-E4FB-0D20-690385B7860C}"/>
              </a:ext>
            </a:extLst>
          </p:cNvPr>
          <p:cNvSpPr>
            <a:spLocks noGrp="1"/>
          </p:cNvSpPr>
          <p:nvPr>
            <p:ph type="sldNum" sz="quarter" idx="12"/>
          </p:nvPr>
        </p:nvSpPr>
        <p:spPr/>
        <p:txBody>
          <a:bodyPr/>
          <a:lstStyle>
            <a:lvl1pPr>
              <a:defRPr/>
            </a:lvl1pPr>
          </a:lstStyle>
          <a:p>
            <a:pPr>
              <a:defRPr/>
            </a:pPr>
            <a:fld id="{7443103C-60E3-4F63-99FE-EB5D9784DE57}" type="slidenum">
              <a:rPr lang="ja-JP" altLang="en-US"/>
              <a:pPr>
                <a:defRPr/>
              </a:pPr>
              <a:t>‹#›</a:t>
            </a:fld>
            <a:endParaRPr lang="ja-JP" altLang="en-US"/>
          </a:p>
        </p:txBody>
      </p:sp>
    </p:spTree>
    <p:extLst>
      <p:ext uri="{BB962C8B-B14F-4D97-AF65-F5344CB8AC3E}">
        <p14:creationId xmlns:p14="http://schemas.microsoft.com/office/powerpoint/2010/main" val="135488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70CD71F-D3F6-8484-9D58-A3E18F774339}"/>
              </a:ext>
            </a:extLst>
          </p:cNvPr>
          <p:cNvSpPr>
            <a:spLocks noGrp="1"/>
          </p:cNvSpPr>
          <p:nvPr>
            <p:ph type="dt" sz="half" idx="10"/>
          </p:nvPr>
        </p:nvSpPr>
        <p:spPr/>
        <p:txBody>
          <a:bodyPr/>
          <a:lstStyle>
            <a:lvl1pPr>
              <a:defRPr/>
            </a:lvl1pPr>
          </a:lstStyle>
          <a:p>
            <a:pPr>
              <a:defRPr/>
            </a:pPr>
            <a:fld id="{86AB90EE-09F1-4F27-B0B6-DB608C316141}"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61C34B57-B938-E5B6-D67C-458FAA2FF2BE}"/>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A18F3480-0A2E-E6D7-B7CA-87A757BBED72}"/>
              </a:ext>
            </a:extLst>
          </p:cNvPr>
          <p:cNvSpPr>
            <a:spLocks noGrp="1"/>
          </p:cNvSpPr>
          <p:nvPr>
            <p:ph type="sldNum" sz="quarter" idx="12"/>
          </p:nvPr>
        </p:nvSpPr>
        <p:spPr/>
        <p:txBody>
          <a:bodyPr/>
          <a:lstStyle>
            <a:lvl1pPr>
              <a:defRPr/>
            </a:lvl1pPr>
          </a:lstStyle>
          <a:p>
            <a:pPr>
              <a:defRPr/>
            </a:pPr>
            <a:fld id="{07525907-3B06-4BE8-AE03-CDA1FF3F75D2}" type="slidenum">
              <a:rPr lang="ja-JP" altLang="en-US"/>
              <a:pPr>
                <a:defRPr/>
              </a:pPr>
              <a:t>‹#›</a:t>
            </a:fld>
            <a:endParaRPr lang="ja-JP" altLang="en-US"/>
          </a:p>
        </p:txBody>
      </p:sp>
    </p:spTree>
    <p:extLst>
      <p:ext uri="{BB962C8B-B14F-4D97-AF65-F5344CB8AC3E}">
        <p14:creationId xmlns:p14="http://schemas.microsoft.com/office/powerpoint/2010/main" val="260237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65C9EED6-6667-D283-DBB9-AB7DB0DABF79}"/>
              </a:ext>
            </a:extLst>
          </p:cNvPr>
          <p:cNvSpPr>
            <a:spLocks noGrp="1"/>
          </p:cNvSpPr>
          <p:nvPr>
            <p:ph type="dt" sz="half" idx="10"/>
          </p:nvPr>
        </p:nvSpPr>
        <p:spPr/>
        <p:txBody>
          <a:bodyPr/>
          <a:lstStyle>
            <a:lvl1pPr>
              <a:defRPr/>
            </a:lvl1pPr>
          </a:lstStyle>
          <a:p>
            <a:pPr>
              <a:defRPr/>
            </a:pPr>
            <a:fld id="{5D19E746-5BC9-446E-B07B-98AEB8DB9A5F}"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2BA88065-8308-A811-DBAC-2893C7659B6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899716DA-6EF7-2104-27CB-29AA1CDD8D8D}"/>
              </a:ext>
            </a:extLst>
          </p:cNvPr>
          <p:cNvSpPr>
            <a:spLocks noGrp="1"/>
          </p:cNvSpPr>
          <p:nvPr>
            <p:ph type="sldNum" sz="quarter" idx="12"/>
          </p:nvPr>
        </p:nvSpPr>
        <p:spPr/>
        <p:txBody>
          <a:bodyPr/>
          <a:lstStyle>
            <a:lvl1pPr>
              <a:defRPr/>
            </a:lvl1pPr>
          </a:lstStyle>
          <a:p>
            <a:pPr>
              <a:defRPr/>
            </a:pPr>
            <a:fld id="{63612FFC-C2C6-4829-9FD5-B8C06A35DFEA}" type="slidenum">
              <a:rPr lang="ja-JP" altLang="en-US"/>
              <a:pPr>
                <a:defRPr/>
              </a:pPr>
              <a:t>‹#›</a:t>
            </a:fld>
            <a:endParaRPr lang="ja-JP" altLang="en-US"/>
          </a:p>
        </p:txBody>
      </p:sp>
    </p:spTree>
    <p:extLst>
      <p:ext uri="{BB962C8B-B14F-4D97-AF65-F5344CB8AC3E}">
        <p14:creationId xmlns:p14="http://schemas.microsoft.com/office/powerpoint/2010/main" val="395345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E32CB603-F6FE-4F60-589B-876905EF383F}"/>
              </a:ext>
            </a:extLst>
          </p:cNvPr>
          <p:cNvSpPr>
            <a:spLocks noGrp="1"/>
          </p:cNvSpPr>
          <p:nvPr>
            <p:ph type="dt" sz="half" idx="10"/>
          </p:nvPr>
        </p:nvSpPr>
        <p:spPr/>
        <p:txBody>
          <a:bodyPr/>
          <a:lstStyle>
            <a:lvl1pPr>
              <a:defRPr/>
            </a:lvl1pPr>
          </a:lstStyle>
          <a:p>
            <a:pPr>
              <a:defRPr/>
            </a:pPr>
            <a:fld id="{824C48C3-2DC9-48EB-8583-D114E3E8D113}"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4C4F921C-2B3C-ECD4-3160-6B317863B901}"/>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955D7D19-751A-FBBD-FE26-11738E4BB629}"/>
              </a:ext>
            </a:extLst>
          </p:cNvPr>
          <p:cNvSpPr>
            <a:spLocks noGrp="1"/>
          </p:cNvSpPr>
          <p:nvPr>
            <p:ph type="sldNum" sz="quarter" idx="12"/>
          </p:nvPr>
        </p:nvSpPr>
        <p:spPr/>
        <p:txBody>
          <a:bodyPr/>
          <a:lstStyle>
            <a:lvl1pPr>
              <a:defRPr/>
            </a:lvl1pPr>
          </a:lstStyle>
          <a:p>
            <a:pPr>
              <a:defRPr/>
            </a:pPr>
            <a:fld id="{D1101C3B-CAA2-4424-89C8-EF543EBFC386}" type="slidenum">
              <a:rPr lang="ja-JP" altLang="en-US"/>
              <a:pPr>
                <a:defRPr/>
              </a:pPr>
              <a:t>‹#›</a:t>
            </a:fld>
            <a:endParaRPr lang="ja-JP" altLang="en-US"/>
          </a:p>
        </p:txBody>
      </p:sp>
    </p:spTree>
    <p:extLst>
      <p:ext uri="{BB962C8B-B14F-4D97-AF65-F5344CB8AC3E}">
        <p14:creationId xmlns:p14="http://schemas.microsoft.com/office/powerpoint/2010/main" val="110477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94D2F1D6-515D-8642-A0D3-12A29DF7F7E6}"/>
              </a:ext>
            </a:extLst>
          </p:cNvPr>
          <p:cNvSpPr>
            <a:spLocks noGrp="1"/>
          </p:cNvSpPr>
          <p:nvPr>
            <p:ph type="dt" sz="half" idx="10"/>
          </p:nvPr>
        </p:nvSpPr>
        <p:spPr/>
        <p:txBody>
          <a:bodyPr/>
          <a:lstStyle>
            <a:lvl1pPr>
              <a:defRPr/>
            </a:lvl1pPr>
          </a:lstStyle>
          <a:p>
            <a:pPr>
              <a:defRPr/>
            </a:pPr>
            <a:fld id="{2D986472-DD05-4D74-B7C8-997D11B7E834}"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3DBC25C1-DB00-8F0E-3006-20FF6F996925}"/>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FFC584CC-F66D-95E0-13C0-57AEC963F525}"/>
              </a:ext>
            </a:extLst>
          </p:cNvPr>
          <p:cNvSpPr>
            <a:spLocks noGrp="1"/>
          </p:cNvSpPr>
          <p:nvPr>
            <p:ph type="sldNum" sz="quarter" idx="12"/>
          </p:nvPr>
        </p:nvSpPr>
        <p:spPr/>
        <p:txBody>
          <a:bodyPr/>
          <a:lstStyle>
            <a:lvl1pPr>
              <a:defRPr/>
            </a:lvl1pPr>
          </a:lstStyle>
          <a:p>
            <a:pPr>
              <a:defRPr/>
            </a:pPr>
            <a:fld id="{48DFD120-706B-4DD0-A23A-8F3DE3A93486}" type="slidenum">
              <a:rPr lang="ja-JP" altLang="en-US"/>
              <a:pPr>
                <a:defRPr/>
              </a:pPr>
              <a:t>‹#›</a:t>
            </a:fld>
            <a:endParaRPr lang="ja-JP" altLang="en-US"/>
          </a:p>
        </p:txBody>
      </p:sp>
    </p:spTree>
    <p:extLst>
      <p:ext uri="{BB962C8B-B14F-4D97-AF65-F5344CB8AC3E}">
        <p14:creationId xmlns:p14="http://schemas.microsoft.com/office/powerpoint/2010/main" val="151588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2F4DC31D-750A-8EFB-9A7F-A98AE978D41B}"/>
              </a:ext>
            </a:extLst>
          </p:cNvPr>
          <p:cNvSpPr>
            <a:spLocks noGrp="1"/>
          </p:cNvSpPr>
          <p:nvPr>
            <p:ph type="dt" sz="half" idx="10"/>
          </p:nvPr>
        </p:nvSpPr>
        <p:spPr/>
        <p:txBody>
          <a:bodyPr/>
          <a:lstStyle>
            <a:lvl1pPr>
              <a:defRPr/>
            </a:lvl1pPr>
          </a:lstStyle>
          <a:p>
            <a:pPr>
              <a:defRPr/>
            </a:pPr>
            <a:fld id="{739AC49D-85EC-4B0D-9663-3B62F7B836B9}" type="datetimeFigureOut">
              <a:rPr lang="ja-JP" altLang="en-US"/>
              <a:pPr>
                <a:defRPr/>
              </a:pPr>
              <a:t>2023/8/8</a:t>
            </a:fld>
            <a:endParaRPr lang="ja-JP" altLang="en-US"/>
          </a:p>
        </p:txBody>
      </p:sp>
      <p:sp>
        <p:nvSpPr>
          <p:cNvPr id="8" name="フッター プレースホルダ 4">
            <a:extLst>
              <a:ext uri="{FF2B5EF4-FFF2-40B4-BE49-F238E27FC236}">
                <a16:creationId xmlns:a16="http://schemas.microsoft.com/office/drawing/2014/main" id="{15297821-2607-CC58-8E51-D1B8683F308B}"/>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a:extLst>
              <a:ext uri="{FF2B5EF4-FFF2-40B4-BE49-F238E27FC236}">
                <a16:creationId xmlns:a16="http://schemas.microsoft.com/office/drawing/2014/main" id="{1AE9F303-8B9A-5FA7-672A-430DFDFD80D6}"/>
              </a:ext>
            </a:extLst>
          </p:cNvPr>
          <p:cNvSpPr>
            <a:spLocks noGrp="1"/>
          </p:cNvSpPr>
          <p:nvPr>
            <p:ph type="sldNum" sz="quarter" idx="12"/>
          </p:nvPr>
        </p:nvSpPr>
        <p:spPr/>
        <p:txBody>
          <a:bodyPr/>
          <a:lstStyle>
            <a:lvl1pPr>
              <a:defRPr/>
            </a:lvl1pPr>
          </a:lstStyle>
          <a:p>
            <a:pPr>
              <a:defRPr/>
            </a:pPr>
            <a:fld id="{0F32ED6F-0594-4458-968E-4469B6A16590}" type="slidenum">
              <a:rPr lang="ja-JP" altLang="en-US"/>
              <a:pPr>
                <a:defRPr/>
              </a:pPr>
              <a:t>‹#›</a:t>
            </a:fld>
            <a:endParaRPr lang="ja-JP" altLang="en-US"/>
          </a:p>
        </p:txBody>
      </p:sp>
    </p:spTree>
    <p:extLst>
      <p:ext uri="{BB962C8B-B14F-4D97-AF65-F5344CB8AC3E}">
        <p14:creationId xmlns:p14="http://schemas.microsoft.com/office/powerpoint/2010/main" val="41493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9996F667-2374-82F0-E57A-D43A7F78223B}"/>
              </a:ext>
            </a:extLst>
          </p:cNvPr>
          <p:cNvSpPr>
            <a:spLocks noGrp="1"/>
          </p:cNvSpPr>
          <p:nvPr>
            <p:ph type="dt" sz="half" idx="10"/>
          </p:nvPr>
        </p:nvSpPr>
        <p:spPr/>
        <p:txBody>
          <a:bodyPr/>
          <a:lstStyle>
            <a:lvl1pPr>
              <a:defRPr/>
            </a:lvl1pPr>
          </a:lstStyle>
          <a:p>
            <a:pPr>
              <a:defRPr/>
            </a:pPr>
            <a:fld id="{2D53ECDC-CDD9-4319-AB87-4994D901555F}" type="datetimeFigureOut">
              <a:rPr lang="ja-JP" altLang="en-US"/>
              <a:pPr>
                <a:defRPr/>
              </a:pPr>
              <a:t>2023/8/8</a:t>
            </a:fld>
            <a:endParaRPr lang="ja-JP" altLang="en-US"/>
          </a:p>
        </p:txBody>
      </p:sp>
      <p:sp>
        <p:nvSpPr>
          <p:cNvPr id="4" name="フッター プレースホルダ 4">
            <a:extLst>
              <a:ext uri="{FF2B5EF4-FFF2-40B4-BE49-F238E27FC236}">
                <a16:creationId xmlns:a16="http://schemas.microsoft.com/office/drawing/2014/main" id="{B371C2BB-085C-E456-B4D2-AA9E5EB16A5F}"/>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a:extLst>
              <a:ext uri="{FF2B5EF4-FFF2-40B4-BE49-F238E27FC236}">
                <a16:creationId xmlns:a16="http://schemas.microsoft.com/office/drawing/2014/main" id="{DA9F1502-9AAB-ECAF-38FA-7839F868A3C2}"/>
              </a:ext>
            </a:extLst>
          </p:cNvPr>
          <p:cNvSpPr>
            <a:spLocks noGrp="1"/>
          </p:cNvSpPr>
          <p:nvPr>
            <p:ph type="sldNum" sz="quarter" idx="12"/>
          </p:nvPr>
        </p:nvSpPr>
        <p:spPr/>
        <p:txBody>
          <a:bodyPr/>
          <a:lstStyle>
            <a:lvl1pPr>
              <a:defRPr/>
            </a:lvl1pPr>
          </a:lstStyle>
          <a:p>
            <a:pPr>
              <a:defRPr/>
            </a:pPr>
            <a:fld id="{841651FA-1DA1-40D1-BDDE-1AD75A609C2A}" type="slidenum">
              <a:rPr lang="ja-JP" altLang="en-US"/>
              <a:pPr>
                <a:defRPr/>
              </a:pPr>
              <a:t>‹#›</a:t>
            </a:fld>
            <a:endParaRPr lang="ja-JP" altLang="en-US"/>
          </a:p>
        </p:txBody>
      </p:sp>
    </p:spTree>
    <p:extLst>
      <p:ext uri="{BB962C8B-B14F-4D97-AF65-F5344CB8AC3E}">
        <p14:creationId xmlns:p14="http://schemas.microsoft.com/office/powerpoint/2010/main" val="207768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195D5853-4852-0F84-3637-A81062F4F29F}"/>
              </a:ext>
            </a:extLst>
          </p:cNvPr>
          <p:cNvSpPr>
            <a:spLocks noGrp="1"/>
          </p:cNvSpPr>
          <p:nvPr>
            <p:ph type="dt" sz="half" idx="10"/>
          </p:nvPr>
        </p:nvSpPr>
        <p:spPr/>
        <p:txBody>
          <a:bodyPr/>
          <a:lstStyle>
            <a:lvl1pPr>
              <a:defRPr/>
            </a:lvl1pPr>
          </a:lstStyle>
          <a:p>
            <a:pPr>
              <a:defRPr/>
            </a:pPr>
            <a:fld id="{F1D6CED7-7701-4D2B-B4EF-44A6BEAF9524}" type="datetimeFigureOut">
              <a:rPr lang="ja-JP" altLang="en-US"/>
              <a:pPr>
                <a:defRPr/>
              </a:pPr>
              <a:t>2023/8/8</a:t>
            </a:fld>
            <a:endParaRPr lang="ja-JP" altLang="en-US"/>
          </a:p>
        </p:txBody>
      </p:sp>
      <p:sp>
        <p:nvSpPr>
          <p:cNvPr id="3" name="フッター プレースホルダ 4">
            <a:extLst>
              <a:ext uri="{FF2B5EF4-FFF2-40B4-BE49-F238E27FC236}">
                <a16:creationId xmlns:a16="http://schemas.microsoft.com/office/drawing/2014/main" id="{D1038F6B-CA49-3B42-CF91-5DB36FABA819}"/>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a:extLst>
              <a:ext uri="{FF2B5EF4-FFF2-40B4-BE49-F238E27FC236}">
                <a16:creationId xmlns:a16="http://schemas.microsoft.com/office/drawing/2014/main" id="{61A9EBF1-2FE1-E4F1-9A2A-87F91C44D053}"/>
              </a:ext>
            </a:extLst>
          </p:cNvPr>
          <p:cNvSpPr>
            <a:spLocks noGrp="1"/>
          </p:cNvSpPr>
          <p:nvPr>
            <p:ph type="sldNum" sz="quarter" idx="12"/>
          </p:nvPr>
        </p:nvSpPr>
        <p:spPr/>
        <p:txBody>
          <a:bodyPr/>
          <a:lstStyle>
            <a:lvl1pPr>
              <a:defRPr/>
            </a:lvl1pPr>
          </a:lstStyle>
          <a:p>
            <a:pPr>
              <a:defRPr/>
            </a:pPr>
            <a:fld id="{FBD9B238-3FC3-4717-83ED-964984192A44}" type="slidenum">
              <a:rPr lang="ja-JP" altLang="en-US"/>
              <a:pPr>
                <a:defRPr/>
              </a:pPr>
              <a:t>‹#›</a:t>
            </a:fld>
            <a:endParaRPr lang="ja-JP" altLang="en-US"/>
          </a:p>
        </p:txBody>
      </p:sp>
    </p:spTree>
    <p:extLst>
      <p:ext uri="{BB962C8B-B14F-4D97-AF65-F5344CB8AC3E}">
        <p14:creationId xmlns:p14="http://schemas.microsoft.com/office/powerpoint/2010/main" val="255544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C61003D9-727B-A4DF-805D-D4E20CF2FFAB}"/>
              </a:ext>
            </a:extLst>
          </p:cNvPr>
          <p:cNvSpPr>
            <a:spLocks noGrp="1"/>
          </p:cNvSpPr>
          <p:nvPr>
            <p:ph type="dt" sz="half" idx="10"/>
          </p:nvPr>
        </p:nvSpPr>
        <p:spPr/>
        <p:txBody>
          <a:bodyPr/>
          <a:lstStyle>
            <a:lvl1pPr>
              <a:defRPr/>
            </a:lvl1pPr>
          </a:lstStyle>
          <a:p>
            <a:pPr>
              <a:defRPr/>
            </a:pPr>
            <a:fld id="{346914FD-10E9-417E-BF36-FDAA310426DB}"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A57A9522-3692-4A54-5D71-30102B71D01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5F539FA5-66BE-EA1F-E1D1-42D5C6957934}"/>
              </a:ext>
            </a:extLst>
          </p:cNvPr>
          <p:cNvSpPr>
            <a:spLocks noGrp="1"/>
          </p:cNvSpPr>
          <p:nvPr>
            <p:ph type="sldNum" sz="quarter" idx="12"/>
          </p:nvPr>
        </p:nvSpPr>
        <p:spPr/>
        <p:txBody>
          <a:bodyPr/>
          <a:lstStyle>
            <a:lvl1pPr>
              <a:defRPr/>
            </a:lvl1pPr>
          </a:lstStyle>
          <a:p>
            <a:pPr>
              <a:defRPr/>
            </a:pPr>
            <a:fld id="{EFFE5216-EA71-4D7C-B047-EC1180C3BC3C}" type="slidenum">
              <a:rPr lang="ja-JP" altLang="en-US"/>
              <a:pPr>
                <a:defRPr/>
              </a:pPr>
              <a:t>‹#›</a:t>
            </a:fld>
            <a:endParaRPr lang="ja-JP" altLang="en-US"/>
          </a:p>
        </p:txBody>
      </p:sp>
    </p:spTree>
    <p:extLst>
      <p:ext uri="{BB962C8B-B14F-4D97-AF65-F5344CB8AC3E}">
        <p14:creationId xmlns:p14="http://schemas.microsoft.com/office/powerpoint/2010/main" val="367449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0525C71F-87D4-4FFB-5D7A-16FE7932D31C}"/>
              </a:ext>
            </a:extLst>
          </p:cNvPr>
          <p:cNvSpPr>
            <a:spLocks noGrp="1"/>
          </p:cNvSpPr>
          <p:nvPr>
            <p:ph type="dt" sz="half" idx="10"/>
          </p:nvPr>
        </p:nvSpPr>
        <p:spPr/>
        <p:txBody>
          <a:bodyPr/>
          <a:lstStyle>
            <a:lvl1pPr>
              <a:defRPr/>
            </a:lvl1pPr>
          </a:lstStyle>
          <a:p>
            <a:pPr>
              <a:defRPr/>
            </a:pPr>
            <a:fld id="{3CBF892C-C924-4B54-B56D-31F55AA94B4B}"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53C40ADB-41D6-1B1B-9C48-200697576BB3}"/>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8ED0F9D8-DA73-06F3-8732-748ACA773B4C}"/>
              </a:ext>
            </a:extLst>
          </p:cNvPr>
          <p:cNvSpPr>
            <a:spLocks noGrp="1"/>
          </p:cNvSpPr>
          <p:nvPr>
            <p:ph type="sldNum" sz="quarter" idx="12"/>
          </p:nvPr>
        </p:nvSpPr>
        <p:spPr/>
        <p:txBody>
          <a:bodyPr/>
          <a:lstStyle>
            <a:lvl1pPr>
              <a:defRPr/>
            </a:lvl1pPr>
          </a:lstStyle>
          <a:p>
            <a:pPr>
              <a:defRPr/>
            </a:pPr>
            <a:fld id="{E90561D2-7F06-4670-B03B-E8D5728F208A}" type="slidenum">
              <a:rPr lang="ja-JP" altLang="en-US"/>
              <a:pPr>
                <a:defRPr/>
              </a:pPr>
              <a:t>‹#›</a:t>
            </a:fld>
            <a:endParaRPr lang="ja-JP" altLang="en-US"/>
          </a:p>
        </p:txBody>
      </p:sp>
    </p:spTree>
    <p:extLst>
      <p:ext uri="{BB962C8B-B14F-4D97-AF65-F5344CB8AC3E}">
        <p14:creationId xmlns:p14="http://schemas.microsoft.com/office/powerpoint/2010/main" val="411539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a:extLst>
              <a:ext uri="{FF2B5EF4-FFF2-40B4-BE49-F238E27FC236}">
                <a16:creationId xmlns:a16="http://schemas.microsoft.com/office/drawing/2014/main" id="{5F9BA0B8-6F87-54D9-445C-48EBCBE8180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a:extLst>
              <a:ext uri="{FF2B5EF4-FFF2-40B4-BE49-F238E27FC236}">
                <a16:creationId xmlns:a16="http://schemas.microsoft.com/office/drawing/2014/main" id="{F37DBF5A-3610-48C5-3AF4-21EF1BA78C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9E80D61F-92DF-FD47-DA26-CE63BFE34A5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A992AD83-F699-43D0-BFB8-9B277ED4EDAD}"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7D166228-9767-67D2-4FD0-32F2B9EE579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2588CC63-BC95-A104-2A17-90C23176F7D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A30E30E-D779-42D8-8486-03445B7C325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jpe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jpeg"/><Relationship Id="rId5" Type="http://schemas.openxmlformats.org/officeDocument/2006/relationships/image" Target="../media/image12.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B43131-03F0-8593-2A8E-0A860B767E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600"/>
          <a:stretch/>
        </p:blipFill>
        <p:spPr bwMode="auto">
          <a:xfrm>
            <a:off x="-7938" y="1206500"/>
            <a:ext cx="5431551"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2">
            <a:extLst>
              <a:ext uri="{FF2B5EF4-FFF2-40B4-BE49-F238E27FC236}">
                <a16:creationId xmlns:a16="http://schemas.microsoft.com/office/drawing/2014/main" id="{66F1A882-B9AF-E4B6-D4C5-958FD6003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B18BDC1B-3BD0-41D5-98F0-A785A064EFC7}"/>
              </a:ext>
            </a:extLst>
          </p:cNvPr>
          <p:cNvPicPr>
            <a:picLocks noChangeAspect="1"/>
          </p:cNvPicPr>
          <p:nvPr/>
        </p:nvPicPr>
        <p:blipFill rotWithShape="1">
          <a:blip r:embed="rId7"/>
          <a:srcRect l="59450"/>
          <a:stretch/>
        </p:blipFill>
        <p:spPr>
          <a:xfrm>
            <a:off x="5425886" y="1207008"/>
            <a:ext cx="3707904" cy="5650992"/>
          </a:xfrm>
          <a:prstGeom prst="rect">
            <a:avLst/>
          </a:prstGeom>
        </p:spPr>
      </p:pic>
      <p:pic>
        <p:nvPicPr>
          <p:cNvPr id="5" name="14-省燃費運転PPT音声0802">
            <a:hlinkClick r:id="" action="ppaction://media"/>
            <a:extLst>
              <a:ext uri="{FF2B5EF4-FFF2-40B4-BE49-F238E27FC236}">
                <a16:creationId xmlns:a16="http://schemas.microsoft.com/office/drawing/2014/main" id="{6E33BF25-E507-569B-061C-F198AE0D7A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51717" y="116632"/>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1100"/>
    </mc:Choice>
    <mc:Fallback xmlns="">
      <p:transition spd="slow" advClick="0" advTm="511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0418" fill="hold"/>
                                        <p:tgtEl>
                                          <p:spTgt spid="5"/>
                                        </p:tgtEl>
                                      </p:cBhvr>
                                    </p:cmd>
                                  </p:childTnLst>
                                </p:cTn>
                              </p:par>
                              <p:par>
                                <p:cTn id="7" presetID="17" presetClass="entr" presetSubtype="10" fill="hold" nodeType="withEffect">
                                  <p:stCondLst>
                                    <p:cond delay="300"/>
                                  </p:stCondLst>
                                  <p:childTnLst>
                                    <p:set>
                                      <p:cBhvr>
                                        <p:cTn id="8" dur="1" fill="hold">
                                          <p:stCondLst>
                                            <p:cond delay="0"/>
                                          </p:stCondLst>
                                        </p:cTn>
                                        <p:tgtEl>
                                          <p:spTgt spid="2"/>
                                        </p:tgtEl>
                                        <p:attrNameLst>
                                          <p:attrName>style.visibility</p:attrName>
                                        </p:attrNameLst>
                                      </p:cBhvr>
                                      <p:to>
                                        <p:strVal val="visible"/>
                                      </p:to>
                                    </p:set>
                                    <p:anim calcmode="lin" valueType="num">
                                      <p:cBhvr>
                                        <p:cTn id="9" dur="1500" fill="hold"/>
                                        <p:tgtEl>
                                          <p:spTgt spid="2"/>
                                        </p:tgtEl>
                                        <p:attrNameLst>
                                          <p:attrName>ppt_w</p:attrName>
                                        </p:attrNameLst>
                                      </p:cBhvr>
                                      <p:tavLst>
                                        <p:tav tm="0">
                                          <p:val>
                                            <p:fltVal val="0"/>
                                          </p:val>
                                        </p:tav>
                                        <p:tav tm="100000">
                                          <p:val>
                                            <p:strVal val="#ppt_w"/>
                                          </p:val>
                                        </p:tav>
                                      </p:tavLst>
                                    </p:anim>
                                    <p:anim calcmode="lin" valueType="num">
                                      <p:cBhvr>
                                        <p:cTn id="10" dur="1500" fill="hold"/>
                                        <p:tgtEl>
                                          <p:spTgt spid="2"/>
                                        </p:tgtEl>
                                        <p:attrNameLst>
                                          <p:attrName>ppt_h</p:attrName>
                                        </p:attrNameLst>
                                      </p:cBhvr>
                                      <p:tavLst>
                                        <p:tav tm="0">
                                          <p:val>
                                            <p:strVal val="#ppt_h"/>
                                          </p:val>
                                        </p:tav>
                                        <p:tav tm="100000">
                                          <p:val>
                                            <p:strVal val="#ppt_h"/>
                                          </p:val>
                                        </p:tav>
                                      </p:tavLst>
                                    </p:anim>
                                  </p:childTnLst>
                                </p:cTn>
                              </p:par>
                              <p:par>
                                <p:cTn id="11" presetID="9" presetClass="entr" presetSubtype="0" fill="hold" nodeType="withEffect">
                                  <p:stCondLst>
                                    <p:cond delay="34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par>
                                <p:cTn id="14" presetID="22" presetClass="entr" presetSubtype="1" fill="hold" nodeType="withEffect">
                                  <p:stCondLst>
                                    <p:cond delay="800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DD8AE5-0509-9926-0D1D-03306EB313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0" y="120015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図 2">
            <a:extLst>
              <a:ext uri="{FF2B5EF4-FFF2-40B4-BE49-F238E27FC236}">
                <a16:creationId xmlns:a16="http://schemas.microsoft.com/office/drawing/2014/main" id="{B019FF91-E561-B097-D047-6372EAD3C6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10ADB15B-5938-454A-9C0D-A0591BB7E045}"/>
              </a:ext>
            </a:extLst>
          </p:cNvPr>
          <p:cNvPicPr>
            <a:picLocks noChangeAspect="1"/>
          </p:cNvPicPr>
          <p:nvPr/>
        </p:nvPicPr>
        <p:blipFill rotWithShape="1">
          <a:blip r:embed="rId7"/>
          <a:srcRect l="59450"/>
          <a:stretch/>
        </p:blipFill>
        <p:spPr>
          <a:xfrm>
            <a:off x="5436096" y="1213469"/>
            <a:ext cx="3707904" cy="5650992"/>
          </a:xfrm>
          <a:prstGeom prst="rect">
            <a:avLst/>
          </a:prstGeom>
        </p:spPr>
      </p:pic>
      <p:pic>
        <p:nvPicPr>
          <p:cNvPr id="5" name="15-省燃費運転PPT音声">
            <a:hlinkClick r:id="" action="ppaction://media"/>
            <a:extLst>
              <a:ext uri="{FF2B5EF4-FFF2-40B4-BE49-F238E27FC236}">
                <a16:creationId xmlns:a16="http://schemas.microsoft.com/office/drawing/2014/main" id="{D805B55A-1D0C-7E6B-DAAC-19435D286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78240" y="99646"/>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22" presetClass="entr" presetSubtype="1" fill="hold" nodeType="withEffect">
                                  <p:stCondLst>
                                    <p:cond delay="52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4000"/>
                                        <p:tgtEl>
                                          <p:spTgt spid="2"/>
                                        </p:tgtEl>
                                      </p:cBhvr>
                                    </p:animEffect>
                                  </p:childTnLst>
                                </p:cTn>
                              </p:par>
                              <p:par>
                                <p:cTn id="11" presetID="1" presetClass="mediacall" presetSubtype="0" fill="hold" nodeType="withEffect">
                                  <p:stCondLst>
                                    <p:cond delay="0"/>
                                  </p:stCondLst>
                                  <p:childTnLst>
                                    <p:cmd type="call" cmd="playFrom(0.0)">
                                      <p:cBhvr>
                                        <p:cTn id="12" dur="44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5D47B36-4C6E-5E9F-49AB-C614201A73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7937" y="121385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図 2">
            <a:extLst>
              <a:ext uri="{FF2B5EF4-FFF2-40B4-BE49-F238E27FC236}">
                <a16:creationId xmlns:a16="http://schemas.microsoft.com/office/drawing/2014/main" id="{09869650-602C-B732-7F8B-4014FA37CC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09F94D8F-2132-4C93-AB1C-7569D94428F0}"/>
              </a:ext>
            </a:extLst>
          </p:cNvPr>
          <p:cNvPicPr>
            <a:picLocks noChangeAspect="1"/>
          </p:cNvPicPr>
          <p:nvPr/>
        </p:nvPicPr>
        <p:blipFill rotWithShape="1">
          <a:blip r:embed="rId7"/>
          <a:srcRect l="59450"/>
          <a:stretch/>
        </p:blipFill>
        <p:spPr>
          <a:xfrm>
            <a:off x="5444033" y="1221264"/>
            <a:ext cx="3707904" cy="5650992"/>
          </a:xfrm>
          <a:prstGeom prst="rect">
            <a:avLst/>
          </a:prstGeom>
        </p:spPr>
      </p:pic>
      <p:pic>
        <p:nvPicPr>
          <p:cNvPr id="4" name="16-省燃費運転PPT音声">
            <a:hlinkClick r:id="" action="ppaction://media"/>
            <a:extLst>
              <a:ext uri="{FF2B5EF4-FFF2-40B4-BE49-F238E27FC236}">
                <a16:creationId xmlns:a16="http://schemas.microsoft.com/office/drawing/2014/main" id="{622204F6-1F7E-A88B-A79B-F5FC412A90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4172" y="113714"/>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71000"/>
    </mc:Choice>
    <mc:Fallback xmlns="">
      <p:transition spd="slow" advClick="0" advTm="7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par>
                                <p:cTn id="8" presetID="22" presetClass="entr" presetSubtype="1" fill="hold" nodeType="withEffect">
                                  <p:stCondLst>
                                    <p:cond delay="130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4100"/>
                                        <p:tgtEl>
                                          <p:spTgt spid="2"/>
                                        </p:tgtEl>
                                      </p:cBhvr>
                                    </p:animEffect>
                                  </p:childTnLst>
                                </p:cTn>
                              </p:par>
                              <p:par>
                                <p:cTn id="11" presetID="1" presetClass="mediacall" presetSubtype="0" fill="hold" nodeType="withEffect">
                                  <p:stCondLst>
                                    <p:cond delay="0"/>
                                  </p:stCondLst>
                                  <p:childTnLst>
                                    <p:cmd type="call" cmd="playFrom(0.0)">
                                      <p:cBhvr>
                                        <p:cTn id="12" dur="70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01D1A1-8D69-CD17-9744-BFA9781DE7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637"/>
          <a:stretch/>
        </p:blipFill>
        <p:spPr bwMode="auto">
          <a:xfrm>
            <a:off x="0" y="1206500"/>
            <a:ext cx="5428159"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図 2">
            <a:extLst>
              <a:ext uri="{FF2B5EF4-FFF2-40B4-BE49-F238E27FC236}">
                <a16:creationId xmlns:a16="http://schemas.microsoft.com/office/drawing/2014/main" id="{F201779A-5929-59E0-E3DB-D9641C6D8C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4BB26410-901C-4E48-9CCE-6A2E7EC793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450"/>
          <a:stretch/>
        </p:blipFill>
        <p:spPr bwMode="auto">
          <a:xfrm>
            <a:off x="5428159" y="1206500"/>
            <a:ext cx="3707904"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7-省燃費運転PPT音声">
            <a:hlinkClick r:id="" action="ppaction://media"/>
            <a:extLst>
              <a:ext uri="{FF2B5EF4-FFF2-40B4-BE49-F238E27FC236}">
                <a16:creationId xmlns:a16="http://schemas.microsoft.com/office/drawing/2014/main" id="{530F6BB2-8004-4B63-B508-D889AD2551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78240" y="113714"/>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9100"/>
    </mc:Choice>
    <mc:Fallback xmlns="">
      <p:transition spd="slow" advClick="0" advTm="491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22" presetClass="entr" presetSubtype="1" fill="hold" nodeType="withEffect">
                                  <p:stCondLst>
                                    <p:cond delay="131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4000"/>
                                        <p:tgtEl>
                                          <p:spTgt spid="5"/>
                                        </p:tgtEl>
                                      </p:cBhvr>
                                    </p:animEffect>
                                  </p:childTnLst>
                                </p:cTn>
                              </p:par>
                              <p:par>
                                <p:cTn id="11" presetID="1" presetClass="mediacall" presetSubtype="0" fill="hold" nodeType="withEffect">
                                  <p:stCondLst>
                                    <p:cond delay="0"/>
                                  </p:stCondLst>
                                  <p:childTnLst>
                                    <p:cmd type="call" cmd="playFrom(0.0)">
                                      <p:cBhvr>
                                        <p:cTn id="12" dur="48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C5EFF43-52F3-BD6D-3644-B4AA3E2810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0" y="120650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図 2">
            <a:extLst>
              <a:ext uri="{FF2B5EF4-FFF2-40B4-BE49-F238E27FC236}">
                <a16:creationId xmlns:a16="http://schemas.microsoft.com/office/drawing/2014/main" id="{1EDCBDE0-B569-897D-5D95-2F1608C00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764070B8-5E13-793A-5D49-B3E678B61E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450"/>
          <a:stretch/>
        </p:blipFill>
        <p:spPr bwMode="auto">
          <a:xfrm>
            <a:off x="5416599" y="1206500"/>
            <a:ext cx="3707904"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8-省燃費運転PPT音声">
            <a:hlinkClick r:id="" action="ppaction://media"/>
            <a:extLst>
              <a:ext uri="{FF2B5EF4-FFF2-40B4-BE49-F238E27FC236}">
                <a16:creationId xmlns:a16="http://schemas.microsoft.com/office/drawing/2014/main" id="{1B1981FF-7475-F939-7974-B612DB318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1969" y="127781"/>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22" presetClass="entr" presetSubtype="1" fill="hold" nodeType="withEffect">
                                  <p:stCondLst>
                                    <p:cond delay="91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4000"/>
                                        <p:tgtEl>
                                          <p:spTgt spid="4"/>
                                        </p:tgtEl>
                                      </p:cBhvr>
                                    </p:animEffect>
                                  </p:childTnLst>
                                </p:cTn>
                              </p:par>
                              <p:par>
                                <p:cTn id="11" presetID="1" presetClass="mediacall" presetSubtype="0" fill="hold" nodeType="withEffect">
                                  <p:stCondLst>
                                    <p:cond delay="0"/>
                                  </p:stCondLst>
                                  <p:childTnLst>
                                    <p:cmd type="call" cmd="playFrom(0.0)">
                                      <p:cBhvr>
                                        <p:cTn id="12" dur="16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3B2040-0CE2-645E-FD4A-F39DB17069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637"/>
          <a:stretch/>
        </p:blipFill>
        <p:spPr bwMode="auto">
          <a:xfrm>
            <a:off x="0" y="1206500"/>
            <a:ext cx="5428159"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図 2">
            <a:extLst>
              <a:ext uri="{FF2B5EF4-FFF2-40B4-BE49-F238E27FC236}">
                <a16:creationId xmlns:a16="http://schemas.microsoft.com/office/drawing/2014/main" id="{71315CD7-C9D7-10EB-C96E-0A339705F3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9E7A991C-C28B-4FFD-8FB0-2D5ED4D17326}"/>
              </a:ext>
            </a:extLst>
          </p:cNvPr>
          <p:cNvPicPr>
            <a:picLocks noChangeAspect="1"/>
          </p:cNvPicPr>
          <p:nvPr/>
        </p:nvPicPr>
        <p:blipFill rotWithShape="1">
          <a:blip r:embed="rId7"/>
          <a:srcRect l="59450"/>
          <a:stretch/>
        </p:blipFill>
        <p:spPr>
          <a:xfrm>
            <a:off x="5428159" y="1207008"/>
            <a:ext cx="3707904" cy="5650992"/>
          </a:xfrm>
          <a:prstGeom prst="rect">
            <a:avLst/>
          </a:prstGeom>
        </p:spPr>
      </p:pic>
      <p:pic>
        <p:nvPicPr>
          <p:cNvPr id="5" name="19-省燃費運転PPT音声">
            <a:hlinkClick r:id="" action="ppaction://media"/>
            <a:extLst>
              <a:ext uri="{FF2B5EF4-FFF2-40B4-BE49-F238E27FC236}">
                <a16:creationId xmlns:a16="http://schemas.microsoft.com/office/drawing/2014/main" id="{E602F4B4-D4CE-46D5-701B-3C4872C200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36037" y="113714"/>
            <a:ext cx="304800" cy="304800"/>
          </a:xfrm>
          <a:prstGeom prst="rect">
            <a:avLst/>
          </a:prstGeom>
        </p:spPr>
      </p:pic>
      <p:sp>
        <p:nvSpPr>
          <p:cNvPr id="4" name="正方形/長方形 3">
            <a:extLst>
              <a:ext uri="{FF2B5EF4-FFF2-40B4-BE49-F238E27FC236}">
                <a16:creationId xmlns:a16="http://schemas.microsoft.com/office/drawing/2014/main" id="{8C9BBCD3-887E-AC54-49E1-262557353384}"/>
              </a:ext>
            </a:extLst>
          </p:cNvPr>
          <p:cNvSpPr/>
          <p:nvPr/>
        </p:nvSpPr>
        <p:spPr>
          <a:xfrm>
            <a:off x="8464773" y="6237312"/>
            <a:ext cx="67129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9500"/>
    </mc:Choice>
    <mc:Fallback xmlns="">
      <p:transition spd="slow" advClick="0" advTm="59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22" presetClass="entr" presetSubtype="1" fill="hold" nodeType="withEffect">
                                  <p:stCondLst>
                                    <p:cond delay="171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4000"/>
                                        <p:tgtEl>
                                          <p:spTgt spid="2"/>
                                        </p:tgtEl>
                                      </p:cBhvr>
                                    </p:animEffect>
                                  </p:childTnLst>
                                </p:cTn>
                              </p:par>
                              <p:par>
                                <p:cTn id="11" presetID="1" presetClass="mediacall" presetSubtype="0" fill="hold" nodeType="withEffect">
                                  <p:stCondLst>
                                    <p:cond delay="0"/>
                                  </p:stCondLst>
                                  <p:childTnLst>
                                    <p:cmd type="call" cmd="playFrom(0.0)">
                                      <p:cBhvr>
                                        <p:cTn id="12" dur="58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4320</TotalTime>
  <Words>817</Words>
  <Application>Microsoft Office PowerPoint</Application>
  <PresentationFormat>画面に合わせる (4:3)</PresentationFormat>
  <Paragraphs>80</Paragraphs>
  <Slides>6</Slides>
  <Notes>6</Notes>
  <HiddenSlides>0</HiddenSlides>
  <MMClips>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vt:i4>
      </vt:variant>
    </vt:vector>
  </HeadingPairs>
  <TitlesOfParts>
    <vt:vector size="10" baseType="lpstr">
      <vt:lpstr>ＭＳ Ｐゴシック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青木　隆</dc:creator>
  <cp:lastModifiedBy>優人</cp:lastModifiedBy>
  <cp:revision>314</cp:revision>
  <cp:lastPrinted>2023-05-28T23:22:45Z</cp:lastPrinted>
  <dcterms:created xsi:type="dcterms:W3CDTF">2008-08-31T13:10:26Z</dcterms:created>
  <dcterms:modified xsi:type="dcterms:W3CDTF">2023-08-08T09:58:01Z</dcterms:modified>
</cp:coreProperties>
</file>